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2.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1" r:id="rId5"/>
    <p:sldMasterId id="2147483700" r:id="rId6"/>
  </p:sldMasterIdLst>
  <p:notesMasterIdLst>
    <p:notesMasterId r:id="rId23"/>
  </p:notesMasterIdLst>
  <p:sldIdLst>
    <p:sldId id="2147377914" r:id="rId7"/>
    <p:sldId id="2147377916" r:id="rId8"/>
    <p:sldId id="1739" r:id="rId9"/>
    <p:sldId id="2147377945" r:id="rId10"/>
    <p:sldId id="275" r:id="rId11"/>
    <p:sldId id="274" r:id="rId12"/>
    <p:sldId id="2147377917" r:id="rId13"/>
    <p:sldId id="2147377905" r:id="rId14"/>
    <p:sldId id="2147377918" r:id="rId15"/>
    <p:sldId id="2147377908" r:id="rId16"/>
    <p:sldId id="2147377946" r:id="rId17"/>
    <p:sldId id="2147377947" r:id="rId18"/>
    <p:sldId id="2147377948" r:id="rId19"/>
    <p:sldId id="2147377949" r:id="rId20"/>
    <p:sldId id="2147377950" r:id="rId21"/>
    <p:sldId id="554"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6E04"/>
    <a:srgbClr val="0033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8" d="100"/>
          <a:sy n="78" d="100"/>
        </p:scale>
        <p:origin x="850"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notesMaster" Target="notesMasters/notesMaster1.xml"/><Relationship Id="rId28" Type="http://schemas.microsoft.com/office/2016/11/relationships/changesInfo" Target="changesInfos/changesInfo1.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akravarty, Ankita" userId="f6fb5559-86ea-4312-82e3-5705a42d1af6" providerId="ADAL" clId="{B8A52F89-DF99-4C58-BB5B-37C3CE7D225D}"/>
    <pc:docChg chg="sldOrd">
      <pc:chgData name="Chakravarty, Ankita" userId="f6fb5559-86ea-4312-82e3-5705a42d1af6" providerId="ADAL" clId="{B8A52F89-DF99-4C58-BB5B-37C3CE7D225D}" dt="2026-01-12T08:47:09.665" v="0" actId="20578"/>
      <pc:docMkLst>
        <pc:docMk/>
      </pc:docMkLst>
      <pc:sldChg chg="ord">
        <pc:chgData name="Chakravarty, Ankita" userId="f6fb5559-86ea-4312-82e3-5705a42d1af6" providerId="ADAL" clId="{B8A52F89-DF99-4C58-BB5B-37C3CE7D225D}" dt="2026-01-12T08:47:09.665" v="0" actId="20578"/>
        <pc:sldMkLst>
          <pc:docMk/>
          <pc:sldMk cId="2450497856" sldId="1739"/>
        </pc:sldMkLst>
      </pc:sldChg>
    </pc:docChg>
  </pc:docChgLst>
  <pc:docChgLst>
    <pc:chgData name="Vaidya, Aarya" userId="0ae7bb5c-23c0-44d0-b19c-d3116ed1934f" providerId="ADAL" clId="{0A37E0B7-B34A-44F6-A6BE-9B5C8E191908}"/>
    <pc:docChg chg="undo custSel addSld delSld modSld">
      <pc:chgData name="Vaidya, Aarya" userId="0ae7bb5c-23c0-44d0-b19c-d3116ed1934f" providerId="ADAL" clId="{0A37E0B7-B34A-44F6-A6BE-9B5C8E191908}" dt="2026-01-19T13:42:32.810" v="312" actId="20577"/>
      <pc:docMkLst>
        <pc:docMk/>
      </pc:docMkLst>
      <pc:sldChg chg="modSp mod">
        <pc:chgData name="Vaidya, Aarya" userId="0ae7bb5c-23c0-44d0-b19c-d3116ed1934f" providerId="ADAL" clId="{0A37E0B7-B34A-44F6-A6BE-9B5C8E191908}" dt="2026-01-09T12:48:00.280" v="181" actId="113"/>
        <pc:sldMkLst>
          <pc:docMk/>
          <pc:sldMk cId="2798112103" sldId="274"/>
        </pc:sldMkLst>
        <pc:spChg chg="mod">
          <ac:chgData name="Vaidya, Aarya" userId="0ae7bb5c-23c0-44d0-b19c-d3116ed1934f" providerId="ADAL" clId="{0A37E0B7-B34A-44F6-A6BE-9B5C8E191908}" dt="2026-01-09T12:48:00.280" v="181" actId="113"/>
          <ac:spMkLst>
            <pc:docMk/>
            <pc:sldMk cId="2798112103" sldId="274"/>
            <ac:spMk id="15" creationId="{7A6D40C7-A45B-D446-9139-970BB4A82BD8}"/>
          </ac:spMkLst>
        </pc:spChg>
      </pc:sldChg>
      <pc:sldChg chg="modSp mod">
        <pc:chgData name="Vaidya, Aarya" userId="0ae7bb5c-23c0-44d0-b19c-d3116ed1934f" providerId="ADAL" clId="{0A37E0B7-B34A-44F6-A6BE-9B5C8E191908}" dt="2026-01-19T13:41:55.711" v="304" actId="20577"/>
        <pc:sldMkLst>
          <pc:docMk/>
          <pc:sldMk cId="2486396388" sldId="275"/>
        </pc:sldMkLst>
        <pc:spChg chg="mod">
          <ac:chgData name="Vaidya, Aarya" userId="0ae7bb5c-23c0-44d0-b19c-d3116ed1934f" providerId="ADAL" clId="{0A37E0B7-B34A-44F6-A6BE-9B5C8E191908}" dt="2026-01-09T12:44:09.267" v="81" actId="14100"/>
          <ac:spMkLst>
            <pc:docMk/>
            <pc:sldMk cId="2486396388" sldId="275"/>
            <ac:spMk id="2" creationId="{DCF850C4-EC90-C342-9E3C-1CE8D5038971}"/>
          </ac:spMkLst>
        </pc:spChg>
        <pc:spChg chg="mod">
          <ac:chgData name="Vaidya, Aarya" userId="0ae7bb5c-23c0-44d0-b19c-d3116ed1934f" providerId="ADAL" clId="{0A37E0B7-B34A-44F6-A6BE-9B5C8E191908}" dt="2026-01-19T13:41:55.711" v="304" actId="20577"/>
          <ac:spMkLst>
            <pc:docMk/>
            <pc:sldMk cId="2486396388" sldId="275"/>
            <ac:spMk id="3" creationId="{0F90A12A-4B38-1B4D-B0BA-7F194A5489A9}"/>
          </ac:spMkLst>
        </pc:spChg>
        <pc:picChg chg="mod">
          <ac:chgData name="Vaidya, Aarya" userId="0ae7bb5c-23c0-44d0-b19c-d3116ed1934f" providerId="ADAL" clId="{0A37E0B7-B34A-44F6-A6BE-9B5C8E191908}" dt="2026-01-09T13:08:31.151" v="266" actId="14826"/>
          <ac:picMkLst>
            <pc:docMk/>
            <pc:sldMk cId="2486396388" sldId="275"/>
            <ac:picMk id="15" creationId="{0588AFE6-ADCF-BC3A-F901-BE551D82B104}"/>
          </ac:picMkLst>
        </pc:picChg>
      </pc:sldChg>
      <pc:sldChg chg="modSp mod">
        <pc:chgData name="Vaidya, Aarya" userId="0ae7bb5c-23c0-44d0-b19c-d3116ed1934f" providerId="ADAL" clId="{0A37E0B7-B34A-44F6-A6BE-9B5C8E191908}" dt="2026-01-19T13:40:38.592" v="279" actId="20577"/>
        <pc:sldMkLst>
          <pc:docMk/>
          <pc:sldMk cId="2450497856" sldId="1739"/>
        </pc:sldMkLst>
        <pc:spChg chg="mod">
          <ac:chgData name="Vaidya, Aarya" userId="0ae7bb5c-23c0-44d0-b19c-d3116ed1934f" providerId="ADAL" clId="{0A37E0B7-B34A-44F6-A6BE-9B5C8E191908}" dt="2026-01-09T12:43:02.741" v="68" actId="20577"/>
          <ac:spMkLst>
            <pc:docMk/>
            <pc:sldMk cId="2450497856" sldId="1739"/>
            <ac:spMk id="14" creationId="{A85D10FD-3BB5-CF44-A0B5-017F8418DBA4}"/>
          </ac:spMkLst>
        </pc:spChg>
        <pc:spChg chg="mod">
          <ac:chgData name="Vaidya, Aarya" userId="0ae7bb5c-23c0-44d0-b19c-d3116ed1934f" providerId="ADAL" clId="{0A37E0B7-B34A-44F6-A6BE-9B5C8E191908}" dt="2026-01-19T13:40:38.592" v="279" actId="20577"/>
          <ac:spMkLst>
            <pc:docMk/>
            <pc:sldMk cId="2450497856" sldId="1739"/>
            <ac:spMk id="16" creationId="{CBF09509-6BE3-D546-8C10-BC803C8B220F}"/>
          </ac:spMkLst>
        </pc:spChg>
      </pc:sldChg>
      <pc:sldChg chg="addSp delSp modSp mod">
        <pc:chgData name="Vaidya, Aarya" userId="0ae7bb5c-23c0-44d0-b19c-d3116ed1934f" providerId="ADAL" clId="{0A37E0B7-B34A-44F6-A6BE-9B5C8E191908}" dt="2026-01-09T12:48:51.160" v="188"/>
        <pc:sldMkLst>
          <pc:docMk/>
          <pc:sldMk cId="3907088389" sldId="2147377905"/>
        </pc:sldMkLst>
        <pc:spChg chg="add mod">
          <ac:chgData name="Vaidya, Aarya" userId="0ae7bb5c-23c0-44d0-b19c-d3116ed1934f" providerId="ADAL" clId="{0A37E0B7-B34A-44F6-A6BE-9B5C8E191908}" dt="2026-01-09T12:48:51.160" v="188"/>
          <ac:spMkLst>
            <pc:docMk/>
            <pc:sldMk cId="3907088389" sldId="2147377905"/>
            <ac:spMk id="4" creationId="{4D913237-26AC-8279-AA68-B37C203B4B80}"/>
          </ac:spMkLst>
        </pc:spChg>
      </pc:sldChg>
      <pc:sldChg chg="addSp delSp modSp mod">
        <pc:chgData name="Vaidya, Aarya" userId="0ae7bb5c-23c0-44d0-b19c-d3116ed1934f" providerId="ADAL" clId="{0A37E0B7-B34A-44F6-A6BE-9B5C8E191908}" dt="2026-01-09T12:50:19.279" v="206"/>
        <pc:sldMkLst>
          <pc:docMk/>
          <pc:sldMk cId="3578666885" sldId="2147377908"/>
        </pc:sldMkLst>
        <pc:spChg chg="add mod">
          <ac:chgData name="Vaidya, Aarya" userId="0ae7bb5c-23c0-44d0-b19c-d3116ed1934f" providerId="ADAL" clId="{0A37E0B7-B34A-44F6-A6BE-9B5C8E191908}" dt="2026-01-09T12:50:19.279" v="206"/>
          <ac:spMkLst>
            <pc:docMk/>
            <pc:sldMk cId="3578666885" sldId="2147377908"/>
            <ac:spMk id="4" creationId="{9EE8BFA2-2FDA-BCA1-2B8A-694DDA19FAC3}"/>
          </ac:spMkLst>
        </pc:spChg>
      </pc:sldChg>
      <pc:sldChg chg="modSp mod">
        <pc:chgData name="Vaidya, Aarya" userId="0ae7bb5c-23c0-44d0-b19c-d3116ed1934f" providerId="ADAL" clId="{0A37E0B7-B34A-44F6-A6BE-9B5C8E191908}" dt="2026-01-19T13:40:24.015" v="273"/>
        <pc:sldMkLst>
          <pc:docMk/>
          <pc:sldMk cId="3870225431" sldId="2147377914"/>
        </pc:sldMkLst>
        <pc:spChg chg="mod">
          <ac:chgData name="Vaidya, Aarya" userId="0ae7bb5c-23c0-44d0-b19c-d3116ed1934f" providerId="ADAL" clId="{0A37E0B7-B34A-44F6-A6BE-9B5C8E191908}" dt="2026-01-19T13:40:24.015" v="273"/>
          <ac:spMkLst>
            <pc:docMk/>
            <pc:sldMk cId="3870225431" sldId="2147377914"/>
            <ac:spMk id="6" creationId="{9F5F41F4-E07A-7110-6F5C-5FF9D8515862}"/>
          </ac:spMkLst>
        </pc:spChg>
      </pc:sldChg>
      <pc:sldChg chg="modSp mod">
        <pc:chgData name="Vaidya, Aarya" userId="0ae7bb5c-23c0-44d0-b19c-d3116ed1934f" providerId="ADAL" clId="{0A37E0B7-B34A-44F6-A6BE-9B5C8E191908}" dt="2026-01-09T12:41:11.944" v="3" actId="20577"/>
        <pc:sldMkLst>
          <pc:docMk/>
          <pc:sldMk cId="3525583957" sldId="2147377916"/>
        </pc:sldMkLst>
        <pc:spChg chg="mod">
          <ac:chgData name="Vaidya, Aarya" userId="0ae7bb5c-23c0-44d0-b19c-d3116ed1934f" providerId="ADAL" clId="{0A37E0B7-B34A-44F6-A6BE-9B5C8E191908}" dt="2026-01-09T12:41:11.944" v="3" actId="20577"/>
          <ac:spMkLst>
            <pc:docMk/>
            <pc:sldMk cId="3525583957" sldId="2147377916"/>
            <ac:spMk id="14" creationId="{A85D10FD-3BB5-CF44-A0B5-017F8418DBA4}"/>
          </ac:spMkLst>
        </pc:spChg>
      </pc:sldChg>
      <pc:sldChg chg="modSp mod">
        <pc:chgData name="Vaidya, Aarya" userId="0ae7bb5c-23c0-44d0-b19c-d3116ed1934f" providerId="ADAL" clId="{0A37E0B7-B34A-44F6-A6BE-9B5C8E191908}" dt="2026-01-19T13:42:02.638" v="305" actId="20577"/>
        <pc:sldMkLst>
          <pc:docMk/>
          <pc:sldMk cId="3190682885" sldId="2147377917"/>
        </pc:sldMkLst>
        <pc:spChg chg="mod">
          <ac:chgData name="Vaidya, Aarya" userId="0ae7bb5c-23c0-44d0-b19c-d3116ed1934f" providerId="ADAL" clId="{0A37E0B7-B34A-44F6-A6BE-9B5C8E191908}" dt="2026-01-09T12:46:29.690" v="140" actId="27636"/>
          <ac:spMkLst>
            <pc:docMk/>
            <pc:sldMk cId="3190682885" sldId="2147377917"/>
            <ac:spMk id="2" creationId="{DCF850C4-EC90-C342-9E3C-1CE8D5038971}"/>
          </ac:spMkLst>
        </pc:spChg>
        <pc:spChg chg="mod">
          <ac:chgData name="Vaidya, Aarya" userId="0ae7bb5c-23c0-44d0-b19c-d3116ed1934f" providerId="ADAL" clId="{0A37E0B7-B34A-44F6-A6BE-9B5C8E191908}" dt="2026-01-19T13:42:02.638" v="305" actId="20577"/>
          <ac:spMkLst>
            <pc:docMk/>
            <pc:sldMk cId="3190682885" sldId="2147377917"/>
            <ac:spMk id="3" creationId="{0F90A12A-4B38-1B4D-B0BA-7F194A5489A9}"/>
          </ac:spMkLst>
        </pc:spChg>
        <pc:picChg chg="mod">
          <ac:chgData name="Vaidya, Aarya" userId="0ae7bb5c-23c0-44d0-b19c-d3116ed1934f" providerId="ADAL" clId="{0A37E0B7-B34A-44F6-A6BE-9B5C8E191908}" dt="2026-01-09T13:09:27.936" v="267" actId="14826"/>
          <ac:picMkLst>
            <pc:docMk/>
            <pc:sldMk cId="3190682885" sldId="2147377917"/>
            <ac:picMk id="15" creationId="{0588AFE6-ADCF-BC3A-F901-BE551D82B104}"/>
          </ac:picMkLst>
        </pc:picChg>
      </pc:sldChg>
      <pc:sldChg chg="addSp delSp modSp mod">
        <pc:chgData name="Vaidya, Aarya" userId="0ae7bb5c-23c0-44d0-b19c-d3116ed1934f" providerId="ADAL" clId="{0A37E0B7-B34A-44F6-A6BE-9B5C8E191908}" dt="2026-01-19T13:42:08.771" v="306" actId="20577"/>
        <pc:sldMkLst>
          <pc:docMk/>
          <pc:sldMk cId="966433859" sldId="2147377918"/>
        </pc:sldMkLst>
        <pc:spChg chg="add mod">
          <ac:chgData name="Vaidya, Aarya" userId="0ae7bb5c-23c0-44d0-b19c-d3116ed1934f" providerId="ADAL" clId="{0A37E0B7-B34A-44F6-A6BE-9B5C8E191908}" dt="2026-01-09T12:49:43.713" v="202" actId="20577"/>
          <ac:spMkLst>
            <pc:docMk/>
            <pc:sldMk cId="966433859" sldId="2147377918"/>
            <ac:spMk id="8" creationId="{000CE0F3-5922-916F-37EB-E79311003512}"/>
          </ac:spMkLst>
        </pc:spChg>
        <pc:spChg chg="add mod">
          <ac:chgData name="Vaidya, Aarya" userId="0ae7bb5c-23c0-44d0-b19c-d3116ed1934f" providerId="ADAL" clId="{0A37E0B7-B34A-44F6-A6BE-9B5C8E191908}" dt="2026-01-19T13:42:08.771" v="306" actId="20577"/>
          <ac:spMkLst>
            <pc:docMk/>
            <pc:sldMk cId="966433859" sldId="2147377918"/>
            <ac:spMk id="9" creationId="{AF790DEE-B665-933B-26B4-E90EFEF64D6F}"/>
          </ac:spMkLst>
        </pc:spChg>
        <pc:picChg chg="mod">
          <ac:chgData name="Vaidya, Aarya" userId="0ae7bb5c-23c0-44d0-b19c-d3116ed1934f" providerId="ADAL" clId="{0A37E0B7-B34A-44F6-A6BE-9B5C8E191908}" dt="2026-01-09T13:10:38.830" v="268" actId="14826"/>
          <ac:picMkLst>
            <pc:docMk/>
            <pc:sldMk cId="966433859" sldId="2147377918"/>
            <ac:picMk id="15" creationId="{0588AFE6-ADCF-BC3A-F901-BE551D82B104}"/>
          </ac:picMkLst>
        </pc:picChg>
      </pc:sldChg>
      <pc:sldChg chg="modSp mod setBg">
        <pc:chgData name="Vaidya, Aarya" userId="0ae7bb5c-23c0-44d0-b19c-d3116ed1934f" providerId="ADAL" clId="{0A37E0B7-B34A-44F6-A6BE-9B5C8E191908}" dt="2026-01-09T13:14:09.646" v="272"/>
        <pc:sldMkLst>
          <pc:docMk/>
          <pc:sldMk cId="949785854" sldId="2147377945"/>
        </pc:sldMkLst>
        <pc:spChg chg="mod">
          <ac:chgData name="Vaidya, Aarya" userId="0ae7bb5c-23c0-44d0-b19c-d3116ed1934f" providerId="ADAL" clId="{0A37E0B7-B34A-44F6-A6BE-9B5C8E191908}" dt="2026-01-09T12:51:56.290" v="218" actId="2711"/>
          <ac:spMkLst>
            <pc:docMk/>
            <pc:sldMk cId="949785854" sldId="2147377945"/>
            <ac:spMk id="5" creationId="{9E8B6625-9F0E-97C0-0115-EFA5DD9BDBC1}"/>
          </ac:spMkLst>
        </pc:spChg>
      </pc:sldChg>
      <pc:sldChg chg="modSp add mod setBg">
        <pc:chgData name="Vaidya, Aarya" userId="0ae7bb5c-23c0-44d0-b19c-d3116ed1934f" providerId="ADAL" clId="{0A37E0B7-B34A-44F6-A6BE-9B5C8E191908}" dt="2026-01-09T13:14:00.174" v="271"/>
        <pc:sldMkLst>
          <pc:docMk/>
          <pc:sldMk cId="1727218528" sldId="2147377946"/>
        </pc:sldMkLst>
        <pc:spChg chg="mod">
          <ac:chgData name="Vaidya, Aarya" userId="0ae7bb5c-23c0-44d0-b19c-d3116ed1934f" providerId="ADAL" clId="{0A37E0B7-B34A-44F6-A6BE-9B5C8E191908}" dt="2026-01-09T12:53:09.991" v="231" actId="20577"/>
          <ac:spMkLst>
            <pc:docMk/>
            <pc:sldMk cId="1727218528" sldId="2147377946"/>
            <ac:spMk id="5" creationId="{9E8B6625-9F0E-97C0-0115-EFA5DD9BDBC1}"/>
          </ac:spMkLst>
        </pc:spChg>
      </pc:sldChg>
      <pc:sldChg chg="modSp add mod">
        <pc:chgData name="Vaidya, Aarya" userId="0ae7bb5c-23c0-44d0-b19c-d3116ed1934f" providerId="ADAL" clId="{0A37E0B7-B34A-44F6-A6BE-9B5C8E191908}" dt="2026-01-19T13:42:28.428" v="311" actId="20577"/>
        <pc:sldMkLst>
          <pc:docMk/>
          <pc:sldMk cId="1459080420" sldId="2147377947"/>
        </pc:sldMkLst>
        <pc:spChg chg="mod">
          <ac:chgData name="Vaidya, Aarya" userId="0ae7bb5c-23c0-44d0-b19c-d3116ed1934f" providerId="ADAL" clId="{0A37E0B7-B34A-44F6-A6BE-9B5C8E191908}" dt="2026-01-09T12:53:29.842" v="233" actId="14100"/>
          <ac:spMkLst>
            <pc:docMk/>
            <pc:sldMk cId="1459080420" sldId="2147377947"/>
            <ac:spMk id="2" creationId="{DCF850C4-EC90-C342-9E3C-1CE8D5038971}"/>
          </ac:spMkLst>
        </pc:spChg>
        <pc:spChg chg="mod">
          <ac:chgData name="Vaidya, Aarya" userId="0ae7bb5c-23c0-44d0-b19c-d3116ed1934f" providerId="ADAL" clId="{0A37E0B7-B34A-44F6-A6BE-9B5C8E191908}" dt="2026-01-19T13:42:28.428" v="311" actId="20577"/>
          <ac:spMkLst>
            <pc:docMk/>
            <pc:sldMk cId="1459080420" sldId="2147377947"/>
            <ac:spMk id="3" creationId="{0F90A12A-4B38-1B4D-B0BA-7F194A5489A9}"/>
          </ac:spMkLst>
        </pc:spChg>
        <pc:picChg chg="mod">
          <ac:chgData name="Vaidya, Aarya" userId="0ae7bb5c-23c0-44d0-b19c-d3116ed1934f" providerId="ADAL" clId="{0A37E0B7-B34A-44F6-A6BE-9B5C8E191908}" dt="2026-01-09T13:11:16.126" v="269" actId="14826"/>
          <ac:picMkLst>
            <pc:docMk/>
            <pc:sldMk cId="1459080420" sldId="2147377947"/>
            <ac:picMk id="15" creationId="{0588AFE6-ADCF-BC3A-F901-BE551D82B104}"/>
          </ac:picMkLst>
        </pc:picChg>
      </pc:sldChg>
      <pc:sldChg chg="modSp add mod">
        <pc:chgData name="Vaidya, Aarya" userId="0ae7bb5c-23c0-44d0-b19c-d3116ed1934f" providerId="ADAL" clId="{0A37E0B7-B34A-44F6-A6BE-9B5C8E191908}" dt="2026-01-09T12:54:04.031" v="248"/>
        <pc:sldMkLst>
          <pc:docMk/>
          <pc:sldMk cId="1848078059" sldId="2147377948"/>
        </pc:sldMkLst>
        <pc:spChg chg="mod">
          <ac:chgData name="Vaidya, Aarya" userId="0ae7bb5c-23c0-44d0-b19c-d3116ed1934f" providerId="ADAL" clId="{0A37E0B7-B34A-44F6-A6BE-9B5C8E191908}" dt="2026-01-09T12:54:04.031" v="248"/>
          <ac:spMkLst>
            <pc:docMk/>
            <pc:sldMk cId="1848078059" sldId="2147377948"/>
            <ac:spMk id="15" creationId="{7A6D40C7-A45B-D446-9139-970BB4A82BD8}"/>
          </ac:spMkLst>
        </pc:spChg>
      </pc:sldChg>
      <pc:sldChg chg="modSp add mod">
        <pc:chgData name="Vaidya, Aarya" userId="0ae7bb5c-23c0-44d0-b19c-d3116ed1934f" providerId="ADAL" clId="{0A37E0B7-B34A-44F6-A6BE-9B5C8E191908}" dt="2026-01-19T13:42:32.810" v="312" actId="20577"/>
        <pc:sldMkLst>
          <pc:docMk/>
          <pc:sldMk cId="1841571525" sldId="2147377949"/>
        </pc:sldMkLst>
        <pc:spChg chg="mod">
          <ac:chgData name="Vaidya, Aarya" userId="0ae7bb5c-23c0-44d0-b19c-d3116ed1934f" providerId="ADAL" clId="{0A37E0B7-B34A-44F6-A6BE-9B5C8E191908}" dt="2026-01-09T12:54:28.470" v="249"/>
          <ac:spMkLst>
            <pc:docMk/>
            <pc:sldMk cId="1841571525" sldId="2147377949"/>
            <ac:spMk id="2" creationId="{DCF850C4-EC90-C342-9E3C-1CE8D5038971}"/>
          </ac:spMkLst>
        </pc:spChg>
        <pc:spChg chg="mod">
          <ac:chgData name="Vaidya, Aarya" userId="0ae7bb5c-23c0-44d0-b19c-d3116ed1934f" providerId="ADAL" clId="{0A37E0B7-B34A-44F6-A6BE-9B5C8E191908}" dt="2026-01-19T13:42:32.810" v="312" actId="20577"/>
          <ac:spMkLst>
            <pc:docMk/>
            <pc:sldMk cId="1841571525" sldId="2147377949"/>
            <ac:spMk id="3" creationId="{0F90A12A-4B38-1B4D-B0BA-7F194A5489A9}"/>
          </ac:spMkLst>
        </pc:spChg>
        <pc:picChg chg="mod">
          <ac:chgData name="Vaidya, Aarya" userId="0ae7bb5c-23c0-44d0-b19c-d3116ed1934f" providerId="ADAL" clId="{0A37E0B7-B34A-44F6-A6BE-9B5C8E191908}" dt="2026-01-09T13:12:22.327" v="270" actId="14826"/>
          <ac:picMkLst>
            <pc:docMk/>
            <pc:sldMk cId="1841571525" sldId="2147377949"/>
            <ac:picMk id="15" creationId="{0588AFE6-ADCF-BC3A-F901-BE551D82B104}"/>
          </ac:picMkLst>
        </pc:picChg>
      </pc:sldChg>
      <pc:sldChg chg="modSp add mod">
        <pc:chgData name="Vaidya, Aarya" userId="0ae7bb5c-23c0-44d0-b19c-d3116ed1934f" providerId="ADAL" clId="{0A37E0B7-B34A-44F6-A6BE-9B5C8E191908}" dt="2026-01-09T12:54:48.854" v="250"/>
        <pc:sldMkLst>
          <pc:docMk/>
          <pc:sldMk cId="1239122339" sldId="2147377950"/>
        </pc:sldMkLst>
        <pc:spChg chg="mod">
          <ac:chgData name="Vaidya, Aarya" userId="0ae7bb5c-23c0-44d0-b19c-d3116ed1934f" providerId="ADAL" clId="{0A37E0B7-B34A-44F6-A6BE-9B5C8E191908}" dt="2026-01-09T12:54:48.854" v="250"/>
          <ac:spMkLst>
            <pc:docMk/>
            <pc:sldMk cId="1239122339" sldId="2147377950"/>
            <ac:spMk id="4" creationId="{4D913237-26AC-8279-AA68-B37C203B4B80}"/>
          </ac:spMkLst>
        </pc:spChg>
      </pc:sldChg>
    </pc:docChg>
  </pc:docChgLst>
  <pc:docChgLst>
    <pc:chgData name="Shenoy, Bidita" userId="S::bshenoy@deloitte.com::904cbba6-b724-412e-a279-a5da6b5c855d" providerId="AD" clId="Web-{675DD958-CD71-2DAF-A129-83A9B26EB59D}"/>
    <pc:docChg chg="modSld">
      <pc:chgData name="Shenoy, Bidita" userId="S::bshenoy@deloitte.com::904cbba6-b724-412e-a279-a5da6b5c855d" providerId="AD" clId="Web-{675DD958-CD71-2DAF-A129-83A9B26EB59D}" dt="2026-01-12T12:12:25.405" v="10" actId="20577"/>
      <pc:docMkLst>
        <pc:docMk/>
      </pc:docMkLst>
      <pc:sldChg chg="modSp">
        <pc:chgData name="Shenoy, Bidita" userId="S::bshenoy@deloitte.com::904cbba6-b724-412e-a279-a5da6b5c855d" providerId="AD" clId="Web-{675DD958-CD71-2DAF-A129-83A9B26EB59D}" dt="2026-01-12T12:11:50.326" v="2" actId="20577"/>
        <pc:sldMkLst>
          <pc:docMk/>
          <pc:sldMk cId="2798112103" sldId="274"/>
        </pc:sldMkLst>
        <pc:spChg chg="mod">
          <ac:chgData name="Shenoy, Bidita" userId="S::bshenoy@deloitte.com::904cbba6-b724-412e-a279-a5da6b5c855d" providerId="AD" clId="Web-{675DD958-CD71-2DAF-A129-83A9B26EB59D}" dt="2026-01-12T12:11:50.326" v="2" actId="20577"/>
          <ac:spMkLst>
            <pc:docMk/>
            <pc:sldMk cId="2798112103" sldId="274"/>
            <ac:spMk id="15" creationId="{7A6D40C7-A45B-D446-9139-970BB4A82BD8}"/>
          </ac:spMkLst>
        </pc:spChg>
      </pc:sldChg>
      <pc:sldChg chg="modSp">
        <pc:chgData name="Shenoy, Bidita" userId="S::bshenoy@deloitte.com::904cbba6-b724-412e-a279-a5da6b5c855d" providerId="AD" clId="Web-{675DD958-CD71-2DAF-A129-83A9B26EB59D}" dt="2026-01-12T12:12:03.405" v="6" actId="20577"/>
        <pc:sldMkLst>
          <pc:docMk/>
          <pc:sldMk cId="3907088389" sldId="2147377905"/>
        </pc:sldMkLst>
        <pc:spChg chg="mod">
          <ac:chgData name="Shenoy, Bidita" userId="S::bshenoy@deloitte.com::904cbba6-b724-412e-a279-a5da6b5c855d" providerId="AD" clId="Web-{675DD958-CD71-2DAF-A129-83A9B26EB59D}" dt="2026-01-12T12:12:03.405" v="6" actId="20577"/>
          <ac:spMkLst>
            <pc:docMk/>
            <pc:sldMk cId="3907088389" sldId="2147377905"/>
            <ac:spMk id="4" creationId="{4D913237-26AC-8279-AA68-B37C203B4B80}"/>
          </ac:spMkLst>
        </pc:spChg>
      </pc:sldChg>
      <pc:sldChg chg="modSp">
        <pc:chgData name="Shenoy, Bidita" userId="S::bshenoy@deloitte.com::904cbba6-b724-412e-a279-a5da6b5c855d" providerId="AD" clId="Web-{675DD958-CD71-2DAF-A129-83A9B26EB59D}" dt="2026-01-12T12:12:25.405" v="10" actId="20577"/>
        <pc:sldMkLst>
          <pc:docMk/>
          <pc:sldMk cId="3578666885" sldId="2147377908"/>
        </pc:sldMkLst>
        <pc:spChg chg="mod">
          <ac:chgData name="Shenoy, Bidita" userId="S::bshenoy@deloitte.com::904cbba6-b724-412e-a279-a5da6b5c855d" providerId="AD" clId="Web-{675DD958-CD71-2DAF-A129-83A9B26EB59D}" dt="2026-01-12T12:12:25.405" v="10" actId="20577"/>
          <ac:spMkLst>
            <pc:docMk/>
            <pc:sldMk cId="3578666885" sldId="2147377908"/>
            <ac:spMk id="4" creationId="{9EE8BFA2-2FDA-BCA1-2B8A-694DDA19FAC3}"/>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DF59132-C828-4925-B498-FE98E2F80E3F}" type="datetimeFigureOut">
              <a:rPr lang="en-IN" smtClean="0"/>
              <a:t>03-02-2026</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16FB9E3-CD24-440B-82D1-42E326963EF5}" type="slidenum">
              <a:rPr lang="en-IN" smtClean="0"/>
              <a:t>‹#›</a:t>
            </a:fld>
            <a:endParaRPr lang="en-IN"/>
          </a:p>
        </p:txBody>
      </p:sp>
    </p:spTree>
    <p:extLst>
      <p:ext uri="{BB962C8B-B14F-4D97-AF65-F5344CB8AC3E}">
        <p14:creationId xmlns:p14="http://schemas.microsoft.com/office/powerpoint/2010/main" val="26602445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6FB9E3-CD24-440B-82D1-42E326963EF5}"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I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97355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16FB9E3-CD24-440B-82D1-42E326963EF5}" type="slidenum">
              <a:rPr lang="en-IN" smtClean="0"/>
              <a:t>3</a:t>
            </a:fld>
            <a:endParaRPr lang="en-IN"/>
          </a:p>
        </p:txBody>
      </p:sp>
    </p:spTree>
    <p:extLst>
      <p:ext uri="{BB962C8B-B14F-4D97-AF65-F5344CB8AC3E}">
        <p14:creationId xmlns:p14="http://schemas.microsoft.com/office/powerpoint/2010/main" val="31721865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16FB9E3-CD24-440B-82D1-42E326963EF5}" type="slidenum">
              <a:rPr lang="en-IN" smtClean="0"/>
              <a:t>5</a:t>
            </a:fld>
            <a:endParaRPr lang="en-IN"/>
          </a:p>
        </p:txBody>
      </p:sp>
    </p:spTree>
    <p:extLst>
      <p:ext uri="{BB962C8B-B14F-4D97-AF65-F5344CB8AC3E}">
        <p14:creationId xmlns:p14="http://schemas.microsoft.com/office/powerpoint/2010/main" val="12557727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6FB9E3-CD24-440B-82D1-42E326963EF5}"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I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68714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6FB9E3-CD24-440B-82D1-42E326963EF5}"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I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95000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16FB9E3-CD24-440B-82D1-42E326963EF5}" type="slidenum">
              <a:rPr lang="en-IN" smtClean="0"/>
              <a:t>12</a:t>
            </a:fld>
            <a:endParaRPr lang="en-IN"/>
          </a:p>
        </p:txBody>
      </p:sp>
    </p:spTree>
    <p:extLst>
      <p:ext uri="{BB962C8B-B14F-4D97-AF65-F5344CB8AC3E}">
        <p14:creationId xmlns:p14="http://schemas.microsoft.com/office/powerpoint/2010/main" val="39312905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6FB9E3-CD24-440B-82D1-42E326963EF5}"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I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42196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16FB9E3-CD24-440B-82D1-42E326963EF5}" type="slidenum">
              <a:rPr lang="en-IN" smtClean="0"/>
              <a:t>16</a:t>
            </a:fld>
            <a:endParaRPr lang="en-IN"/>
          </a:p>
        </p:txBody>
      </p:sp>
    </p:spTree>
    <p:extLst>
      <p:ext uri="{BB962C8B-B14F-4D97-AF65-F5344CB8AC3E}">
        <p14:creationId xmlns:p14="http://schemas.microsoft.com/office/powerpoint/2010/main" val="24291839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076D4-7A1D-28EE-5384-9C556A4ED70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1AA32FDB-4A5C-A378-5BC7-CC1296580D5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3E698279-3E98-57F9-656F-922D915FF772}"/>
              </a:ext>
            </a:extLst>
          </p:cNvPr>
          <p:cNvSpPr>
            <a:spLocks noGrp="1"/>
          </p:cNvSpPr>
          <p:nvPr>
            <p:ph type="dt" sz="half" idx="10"/>
          </p:nvPr>
        </p:nvSpPr>
        <p:spPr/>
        <p:txBody>
          <a:bodyPr/>
          <a:lstStyle/>
          <a:p>
            <a:fld id="{B9822AF2-5C8C-401A-850F-8E7C6DDAD3D7}" type="datetimeFigureOut">
              <a:rPr lang="en-IN" smtClean="0"/>
              <a:t>03-02-2026</a:t>
            </a:fld>
            <a:endParaRPr lang="en-IN"/>
          </a:p>
        </p:txBody>
      </p:sp>
      <p:sp>
        <p:nvSpPr>
          <p:cNvPr id="5" name="Footer Placeholder 4">
            <a:extLst>
              <a:ext uri="{FF2B5EF4-FFF2-40B4-BE49-F238E27FC236}">
                <a16:creationId xmlns:a16="http://schemas.microsoft.com/office/drawing/2014/main" id="{37EE217B-0270-61B3-4716-18C6738235D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66B4D2C8-5080-EF26-E974-1407D887CB9C}"/>
              </a:ext>
            </a:extLst>
          </p:cNvPr>
          <p:cNvSpPr>
            <a:spLocks noGrp="1"/>
          </p:cNvSpPr>
          <p:nvPr>
            <p:ph type="sldNum" sz="quarter" idx="12"/>
          </p:nvPr>
        </p:nvSpPr>
        <p:spPr/>
        <p:txBody>
          <a:bodyPr/>
          <a:lstStyle/>
          <a:p>
            <a:fld id="{4A47794B-4D91-48B0-99D1-1C552FF7FB09}" type="slidenum">
              <a:rPr lang="en-IN" smtClean="0"/>
              <a:t>‹#›</a:t>
            </a:fld>
            <a:endParaRPr lang="en-IN"/>
          </a:p>
        </p:txBody>
      </p:sp>
    </p:spTree>
    <p:extLst>
      <p:ext uri="{BB962C8B-B14F-4D97-AF65-F5344CB8AC3E}">
        <p14:creationId xmlns:p14="http://schemas.microsoft.com/office/powerpoint/2010/main" val="32597759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7A3E9C-EAD5-B1BE-AD42-042C8BD0E3C9}"/>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FECAC3AA-4EFB-48EC-B766-3BA0589F052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22B67EB5-ACFD-C01F-F4F0-6E310BAB95DA}"/>
              </a:ext>
            </a:extLst>
          </p:cNvPr>
          <p:cNvSpPr>
            <a:spLocks noGrp="1"/>
          </p:cNvSpPr>
          <p:nvPr>
            <p:ph type="dt" sz="half" idx="10"/>
          </p:nvPr>
        </p:nvSpPr>
        <p:spPr/>
        <p:txBody>
          <a:bodyPr/>
          <a:lstStyle/>
          <a:p>
            <a:fld id="{B9822AF2-5C8C-401A-850F-8E7C6DDAD3D7}" type="datetimeFigureOut">
              <a:rPr lang="en-IN" smtClean="0"/>
              <a:t>03-02-2026</a:t>
            </a:fld>
            <a:endParaRPr lang="en-IN"/>
          </a:p>
        </p:txBody>
      </p:sp>
      <p:sp>
        <p:nvSpPr>
          <p:cNvPr id="5" name="Footer Placeholder 4">
            <a:extLst>
              <a:ext uri="{FF2B5EF4-FFF2-40B4-BE49-F238E27FC236}">
                <a16:creationId xmlns:a16="http://schemas.microsoft.com/office/drawing/2014/main" id="{55D9E0C6-F405-2A9B-A43D-44B70F6612F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4224A74E-416E-E996-8D28-8D4093D9E866}"/>
              </a:ext>
            </a:extLst>
          </p:cNvPr>
          <p:cNvSpPr>
            <a:spLocks noGrp="1"/>
          </p:cNvSpPr>
          <p:nvPr>
            <p:ph type="sldNum" sz="quarter" idx="12"/>
          </p:nvPr>
        </p:nvSpPr>
        <p:spPr/>
        <p:txBody>
          <a:bodyPr/>
          <a:lstStyle/>
          <a:p>
            <a:fld id="{4A47794B-4D91-48B0-99D1-1C552FF7FB09}" type="slidenum">
              <a:rPr lang="en-IN" smtClean="0"/>
              <a:t>‹#›</a:t>
            </a:fld>
            <a:endParaRPr lang="en-IN"/>
          </a:p>
        </p:txBody>
      </p:sp>
    </p:spTree>
    <p:extLst>
      <p:ext uri="{BB962C8B-B14F-4D97-AF65-F5344CB8AC3E}">
        <p14:creationId xmlns:p14="http://schemas.microsoft.com/office/powerpoint/2010/main" val="13532893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65CE7EA-133A-5FE1-01B7-E7C5731082E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C6659818-3E8E-4D84-1DF7-A8B5948799A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0ACE89E-E1C4-EC5D-10D0-74798D8DE5A5}"/>
              </a:ext>
            </a:extLst>
          </p:cNvPr>
          <p:cNvSpPr>
            <a:spLocks noGrp="1"/>
          </p:cNvSpPr>
          <p:nvPr>
            <p:ph type="dt" sz="half" idx="10"/>
          </p:nvPr>
        </p:nvSpPr>
        <p:spPr/>
        <p:txBody>
          <a:bodyPr/>
          <a:lstStyle/>
          <a:p>
            <a:fld id="{B9822AF2-5C8C-401A-850F-8E7C6DDAD3D7}" type="datetimeFigureOut">
              <a:rPr lang="en-IN" smtClean="0"/>
              <a:t>03-02-2026</a:t>
            </a:fld>
            <a:endParaRPr lang="en-IN"/>
          </a:p>
        </p:txBody>
      </p:sp>
      <p:sp>
        <p:nvSpPr>
          <p:cNvPr id="5" name="Footer Placeholder 4">
            <a:extLst>
              <a:ext uri="{FF2B5EF4-FFF2-40B4-BE49-F238E27FC236}">
                <a16:creationId xmlns:a16="http://schemas.microsoft.com/office/drawing/2014/main" id="{3EEBADF9-AAC5-F767-4E00-623FD067BBA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13347506-9185-D79E-9B96-D278AEC788FE}"/>
              </a:ext>
            </a:extLst>
          </p:cNvPr>
          <p:cNvSpPr>
            <a:spLocks noGrp="1"/>
          </p:cNvSpPr>
          <p:nvPr>
            <p:ph type="sldNum" sz="quarter" idx="12"/>
          </p:nvPr>
        </p:nvSpPr>
        <p:spPr/>
        <p:txBody>
          <a:bodyPr/>
          <a:lstStyle/>
          <a:p>
            <a:fld id="{4A47794B-4D91-48B0-99D1-1C552FF7FB09}" type="slidenum">
              <a:rPr lang="en-IN" smtClean="0"/>
              <a:t>‹#›</a:t>
            </a:fld>
            <a:endParaRPr lang="en-IN"/>
          </a:p>
        </p:txBody>
      </p:sp>
    </p:spTree>
    <p:extLst>
      <p:ext uri="{BB962C8B-B14F-4D97-AF65-F5344CB8AC3E}">
        <p14:creationId xmlns:p14="http://schemas.microsoft.com/office/powerpoint/2010/main" val="11056632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Intro_2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6C966E-0918-E64D-A224-F5D53600F487}"/>
              </a:ext>
            </a:extLst>
          </p:cNvPr>
          <p:cNvSpPr>
            <a:spLocks noGrp="1"/>
          </p:cNvSpPr>
          <p:nvPr>
            <p:ph type="title" hasCustomPrompt="1"/>
          </p:nvPr>
        </p:nvSpPr>
        <p:spPr>
          <a:xfrm>
            <a:off x="475326" y="917136"/>
            <a:ext cx="7996938" cy="332399"/>
          </a:xfrm>
        </p:spPr>
        <p:txBody>
          <a:bodyPr wrap="square">
            <a:spAutoFit/>
          </a:bodyPr>
          <a:lstStyle>
            <a:lvl1pPr>
              <a:defRPr sz="2400" b="1"/>
            </a:lvl1pPr>
          </a:lstStyle>
          <a:p>
            <a:r>
              <a:rPr lang="en-AU" noProof="0"/>
              <a:t>Click to edit title</a:t>
            </a:r>
          </a:p>
        </p:txBody>
      </p:sp>
      <p:sp>
        <p:nvSpPr>
          <p:cNvPr id="24" name="Content Placeholder 2">
            <a:extLst>
              <a:ext uri="{FF2B5EF4-FFF2-40B4-BE49-F238E27FC236}">
                <a16:creationId xmlns:a16="http://schemas.microsoft.com/office/drawing/2014/main" id="{072BA891-A657-0F49-ADFF-849DA51BB98D}"/>
              </a:ext>
            </a:extLst>
          </p:cNvPr>
          <p:cNvSpPr>
            <a:spLocks noGrp="1"/>
          </p:cNvSpPr>
          <p:nvPr>
            <p:ph idx="1"/>
          </p:nvPr>
        </p:nvSpPr>
        <p:spPr>
          <a:xfrm>
            <a:off x="475326" y="2097086"/>
            <a:ext cx="4044597" cy="3843778"/>
          </a:xfrm>
        </p:spPr>
        <p:txBody>
          <a:bodyPr>
            <a:noAutofit/>
          </a:bodyPr>
          <a:lstStyle>
            <a:lvl1pPr marL="0" indent="0">
              <a:buNone/>
              <a:defRPr sz="1000"/>
            </a:lvl1pPr>
            <a:lvl2pPr>
              <a:defRPr sz="900"/>
            </a:lvl2pPr>
            <a:lvl3pPr>
              <a:defRPr sz="800"/>
            </a:lvl3pPr>
            <a:lvl4pPr>
              <a:defRPr sz="700"/>
            </a:lvl4pPr>
            <a:lvl5pPr>
              <a:defRPr sz="700"/>
            </a:lvl5pPr>
          </a:lstStyle>
          <a:p>
            <a:pPr lvl="0"/>
            <a:r>
              <a:rPr lang="en-AU" noProof="0"/>
              <a:t>Click to edit Master text styles</a:t>
            </a:r>
          </a:p>
          <a:p>
            <a:pPr lvl="1"/>
            <a:r>
              <a:rPr lang="en-AU" noProof="0"/>
              <a:t>Second level</a:t>
            </a:r>
          </a:p>
          <a:p>
            <a:pPr lvl="2"/>
            <a:r>
              <a:rPr lang="en-AU" noProof="0"/>
              <a:t>Third level</a:t>
            </a:r>
          </a:p>
          <a:p>
            <a:pPr lvl="3"/>
            <a:r>
              <a:rPr lang="en-AU" noProof="0"/>
              <a:t>Fourth level</a:t>
            </a:r>
          </a:p>
          <a:p>
            <a:pPr lvl="4"/>
            <a:r>
              <a:rPr lang="en-AU" noProof="0"/>
              <a:t>Fifth level</a:t>
            </a:r>
          </a:p>
        </p:txBody>
      </p:sp>
      <p:sp>
        <p:nvSpPr>
          <p:cNvPr id="25" name="Text Placeholder 31">
            <a:extLst>
              <a:ext uri="{FF2B5EF4-FFF2-40B4-BE49-F238E27FC236}">
                <a16:creationId xmlns:a16="http://schemas.microsoft.com/office/drawing/2014/main" id="{EC2EF34C-0150-7C44-BA8D-4E3D76369960}"/>
              </a:ext>
            </a:extLst>
          </p:cNvPr>
          <p:cNvSpPr>
            <a:spLocks noGrp="1"/>
          </p:cNvSpPr>
          <p:nvPr>
            <p:ph type="body" sz="quarter" idx="15" hasCustomPrompt="1"/>
          </p:nvPr>
        </p:nvSpPr>
        <p:spPr>
          <a:xfrm>
            <a:off x="479376" y="459534"/>
            <a:ext cx="3672684" cy="100925"/>
          </a:xfrm>
        </p:spPr>
        <p:txBody>
          <a:bodyPr anchor="b">
            <a:spAutoFit/>
          </a:bodyPr>
          <a:lstStyle>
            <a:lvl1pPr marL="0" indent="0">
              <a:lnSpc>
                <a:spcPct val="80000"/>
              </a:lnSpc>
              <a:spcBef>
                <a:spcPts val="0"/>
              </a:spcBef>
              <a:buNone/>
              <a:defRPr sz="800" b="0" spc="300" baseline="0">
                <a:solidFill>
                  <a:schemeClr val="tx1"/>
                </a:solidFill>
              </a:defRPr>
            </a:lvl1pPr>
            <a:lvl2pPr marL="457200" indent="0">
              <a:buNone/>
              <a:defRPr sz="3200">
                <a:solidFill>
                  <a:schemeClr val="bg1"/>
                </a:solidFill>
              </a:defRPr>
            </a:lvl2pPr>
            <a:lvl3pPr marL="914400" indent="0">
              <a:buNone/>
              <a:defRPr sz="2800">
                <a:solidFill>
                  <a:schemeClr val="bg1"/>
                </a:solidFill>
              </a:defRPr>
            </a:lvl3pPr>
            <a:lvl4pPr marL="1371600" indent="0">
              <a:buNone/>
              <a:defRPr sz="2400">
                <a:solidFill>
                  <a:schemeClr val="bg1"/>
                </a:solidFill>
              </a:defRPr>
            </a:lvl4pPr>
            <a:lvl5pPr marL="1828800" indent="0">
              <a:buNone/>
              <a:defRPr sz="2400">
                <a:solidFill>
                  <a:schemeClr val="bg1"/>
                </a:solidFill>
              </a:defRPr>
            </a:lvl5pPr>
          </a:lstStyle>
          <a:p>
            <a:pPr lvl="0"/>
            <a:r>
              <a:rPr lang="en-AU"/>
              <a:t>BREAD CRUMBS – SECTION TITLE</a:t>
            </a:r>
          </a:p>
        </p:txBody>
      </p:sp>
      <p:sp>
        <p:nvSpPr>
          <p:cNvPr id="26" name="Content Placeholder 2">
            <a:extLst>
              <a:ext uri="{FF2B5EF4-FFF2-40B4-BE49-F238E27FC236}">
                <a16:creationId xmlns:a16="http://schemas.microsoft.com/office/drawing/2014/main" id="{0A28D4F8-CE78-2441-88E0-6DA02C4D5CE0}"/>
              </a:ext>
            </a:extLst>
          </p:cNvPr>
          <p:cNvSpPr>
            <a:spLocks noGrp="1"/>
          </p:cNvSpPr>
          <p:nvPr>
            <p:ph idx="16"/>
          </p:nvPr>
        </p:nvSpPr>
        <p:spPr>
          <a:xfrm>
            <a:off x="4977852" y="2097086"/>
            <a:ext cx="4044595" cy="3843778"/>
          </a:xfrm>
        </p:spPr>
        <p:txBody>
          <a:bodyPr>
            <a:noAutofit/>
          </a:bodyPr>
          <a:lstStyle>
            <a:lvl1pPr marL="0" indent="0">
              <a:buNone/>
              <a:defRPr sz="1000"/>
            </a:lvl1pPr>
            <a:lvl2pPr>
              <a:defRPr sz="900"/>
            </a:lvl2pPr>
            <a:lvl3pPr>
              <a:defRPr sz="800"/>
            </a:lvl3pPr>
            <a:lvl4pPr>
              <a:defRPr sz="700"/>
            </a:lvl4pPr>
            <a:lvl5pPr>
              <a:defRPr sz="700"/>
            </a:lvl5pPr>
          </a:lstStyle>
          <a:p>
            <a:pPr lvl="0"/>
            <a:r>
              <a:rPr lang="en-AU" noProof="0"/>
              <a:t>Click to edit Master text styles</a:t>
            </a:r>
          </a:p>
          <a:p>
            <a:pPr lvl="1"/>
            <a:r>
              <a:rPr lang="en-AU" noProof="0"/>
              <a:t>Second level</a:t>
            </a:r>
          </a:p>
          <a:p>
            <a:pPr lvl="2"/>
            <a:r>
              <a:rPr lang="en-AU" noProof="0"/>
              <a:t>Third level</a:t>
            </a:r>
          </a:p>
          <a:p>
            <a:pPr lvl="3"/>
            <a:r>
              <a:rPr lang="en-AU" noProof="0"/>
              <a:t>Fourth level</a:t>
            </a:r>
          </a:p>
          <a:p>
            <a:pPr lvl="4"/>
            <a:r>
              <a:rPr lang="en-AU" noProof="0"/>
              <a:t>Fifth level</a:t>
            </a:r>
          </a:p>
        </p:txBody>
      </p:sp>
      <p:sp>
        <p:nvSpPr>
          <p:cNvPr id="28" name="Content Placeholder 2">
            <a:extLst>
              <a:ext uri="{FF2B5EF4-FFF2-40B4-BE49-F238E27FC236}">
                <a16:creationId xmlns:a16="http://schemas.microsoft.com/office/drawing/2014/main" id="{486CD19F-1B9B-3E46-8E2A-9B8825C55E95}"/>
              </a:ext>
            </a:extLst>
          </p:cNvPr>
          <p:cNvSpPr>
            <a:spLocks noGrp="1"/>
          </p:cNvSpPr>
          <p:nvPr>
            <p:ph idx="17"/>
          </p:nvPr>
        </p:nvSpPr>
        <p:spPr>
          <a:xfrm>
            <a:off x="9552391" y="2097086"/>
            <a:ext cx="2088224" cy="3843778"/>
          </a:xfrm>
        </p:spPr>
        <p:txBody>
          <a:bodyPr>
            <a:noAutofit/>
          </a:bodyPr>
          <a:lstStyle>
            <a:lvl1pPr marL="0" indent="0">
              <a:buNone/>
              <a:defRPr sz="1000"/>
            </a:lvl1pPr>
            <a:lvl2pPr>
              <a:defRPr sz="900"/>
            </a:lvl2pPr>
            <a:lvl3pPr>
              <a:defRPr sz="800"/>
            </a:lvl3pPr>
            <a:lvl4pPr>
              <a:defRPr sz="700"/>
            </a:lvl4pPr>
            <a:lvl5pPr>
              <a:defRPr sz="700"/>
            </a:lvl5pPr>
          </a:lstStyle>
          <a:p>
            <a:pPr lvl="0"/>
            <a:r>
              <a:rPr lang="en-AU" noProof="0"/>
              <a:t>Click to edit Master text styles</a:t>
            </a:r>
          </a:p>
          <a:p>
            <a:pPr lvl="1"/>
            <a:r>
              <a:rPr lang="en-AU" noProof="0"/>
              <a:t>Second level</a:t>
            </a:r>
          </a:p>
          <a:p>
            <a:pPr lvl="2"/>
            <a:r>
              <a:rPr lang="en-AU" noProof="0"/>
              <a:t>Third level</a:t>
            </a:r>
          </a:p>
          <a:p>
            <a:pPr lvl="3"/>
            <a:r>
              <a:rPr lang="en-AU" noProof="0"/>
              <a:t>Fourth level</a:t>
            </a:r>
          </a:p>
          <a:p>
            <a:pPr lvl="4"/>
            <a:r>
              <a:rPr lang="en-AU" noProof="0"/>
              <a:t>Fifth level</a:t>
            </a:r>
          </a:p>
        </p:txBody>
      </p:sp>
    </p:spTree>
    <p:extLst>
      <p:ext uri="{BB962C8B-B14F-4D97-AF65-F5344CB8AC3E}">
        <p14:creationId xmlns:p14="http://schemas.microsoft.com/office/powerpoint/2010/main" val="17326006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ver page">
    <p:spTree>
      <p:nvGrpSpPr>
        <p:cNvPr id="1" name=""/>
        <p:cNvGrpSpPr/>
        <p:nvPr/>
      </p:nvGrpSpPr>
      <p:grpSpPr>
        <a:xfrm>
          <a:off x="0" y="0"/>
          <a:ext cx="0" cy="0"/>
          <a:chOff x="0" y="0"/>
          <a:chExt cx="0" cy="0"/>
        </a:xfrm>
      </p:grpSpPr>
      <p:pic>
        <p:nvPicPr>
          <p:cNvPr id="18" name="image" descr="{&quot;templafy&quot;:{&quot;id&quot;:&quot;0c89902c-9b55-4b91-bed0-d0715cfce647&quot;}}">
            <a:extLst>
              <a:ext uri="{FF2B5EF4-FFF2-40B4-BE49-F238E27FC236}">
                <a16:creationId xmlns:a16="http://schemas.microsoft.com/office/drawing/2014/main" id="{A2F24BC6-83D7-AA4D-90AC-42091FDA82A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72350" y="457355"/>
            <a:ext cx="2286000" cy="425482"/>
          </a:xfrm>
          <a:prstGeom prst="rect">
            <a:avLst/>
          </a:prstGeom>
        </p:spPr>
      </p:pic>
    </p:spTree>
    <p:extLst>
      <p:ext uri="{BB962C8B-B14F-4D97-AF65-F5344CB8AC3E}">
        <p14:creationId xmlns:p14="http://schemas.microsoft.com/office/powerpoint/2010/main" val="11484195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1_Cover page">
    <p:bg>
      <p:bgPr>
        <a:solidFill>
          <a:schemeClr val="tx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06AF328-D8A9-894C-8D4C-993968B24CD0}"/>
              </a:ext>
            </a:extLst>
          </p:cNvPr>
          <p:cNvSpPr>
            <a:spLocks noGrp="1"/>
          </p:cNvSpPr>
          <p:nvPr>
            <p:ph type="pic" sz="quarter" idx="10"/>
          </p:nvPr>
        </p:nvSpPr>
        <p:spPr>
          <a:xfrm>
            <a:off x="5556" y="0"/>
            <a:ext cx="12180888" cy="6858000"/>
          </a:xfrm>
        </p:spPr>
        <p:txBody>
          <a:bodyPr anchor="ctr"/>
          <a:lstStyle>
            <a:lvl1pPr marL="0" indent="0" algn="ctr">
              <a:buNone/>
              <a:defRPr>
                <a:solidFill>
                  <a:schemeClr val="bg1"/>
                </a:solidFill>
              </a:defRPr>
            </a:lvl1pPr>
          </a:lstStyle>
          <a:p>
            <a:endParaRPr lang="en-AU"/>
          </a:p>
        </p:txBody>
      </p:sp>
      <p:sp>
        <p:nvSpPr>
          <p:cNvPr id="25" name="TextBox 24">
            <a:extLst>
              <a:ext uri="{FF2B5EF4-FFF2-40B4-BE49-F238E27FC236}">
                <a16:creationId xmlns:a16="http://schemas.microsoft.com/office/drawing/2014/main" id="{B711F3CF-C58A-8041-961C-BEAE3DF03A98}"/>
              </a:ext>
            </a:extLst>
          </p:cNvPr>
          <p:cNvSpPr txBox="1"/>
          <p:nvPr userDrawn="1"/>
        </p:nvSpPr>
        <p:spPr>
          <a:xfrm>
            <a:off x="8977980" y="507758"/>
            <a:ext cx="2520280" cy="369332"/>
          </a:xfrm>
          <a:prstGeom prst="rect">
            <a:avLst/>
          </a:prstGeom>
          <a:noFill/>
        </p:spPr>
        <p:txBody>
          <a:bodyPr wrap="square" lIns="0" tIns="0" rIns="0" bIns="0" rtlCol="0">
            <a:spAutoFit/>
          </a:bodyPr>
          <a:lstStyle/>
          <a:p>
            <a:pPr algn="r"/>
            <a:r>
              <a:rPr lang="en-AU" sz="2400" b="0" i="0">
                <a:solidFill>
                  <a:schemeClr val="bg1"/>
                </a:solidFill>
                <a:latin typeface="Calibri Light" panose="020F0302020204030204" pitchFamily="34" charset="0"/>
              </a:rPr>
              <a:t>Client Logo</a:t>
            </a:r>
          </a:p>
        </p:txBody>
      </p:sp>
      <p:sp>
        <p:nvSpPr>
          <p:cNvPr id="33" name="Text Placeholder 31">
            <a:extLst>
              <a:ext uri="{FF2B5EF4-FFF2-40B4-BE49-F238E27FC236}">
                <a16:creationId xmlns:a16="http://schemas.microsoft.com/office/drawing/2014/main" id="{4FED02DE-63CB-E043-88D2-A479AD6BDAAA}"/>
              </a:ext>
            </a:extLst>
          </p:cNvPr>
          <p:cNvSpPr>
            <a:spLocks noGrp="1"/>
          </p:cNvSpPr>
          <p:nvPr>
            <p:ph type="body" sz="quarter" idx="14" hasCustomPrompt="1"/>
          </p:nvPr>
        </p:nvSpPr>
        <p:spPr>
          <a:xfrm>
            <a:off x="695124" y="5204272"/>
            <a:ext cx="3672684" cy="897490"/>
          </a:xfrm>
        </p:spPr>
        <p:txBody>
          <a:bodyPr>
            <a:noAutofit/>
          </a:bodyPr>
          <a:lstStyle>
            <a:lvl1pPr marL="0" indent="0">
              <a:lnSpc>
                <a:spcPct val="80000"/>
              </a:lnSpc>
              <a:spcBef>
                <a:spcPts val="0"/>
              </a:spcBef>
              <a:buNone/>
              <a:defRPr sz="3600" b="1">
                <a:solidFill>
                  <a:schemeClr val="bg1"/>
                </a:solidFill>
              </a:defRPr>
            </a:lvl1pPr>
            <a:lvl2pPr marL="457200" indent="0">
              <a:buNone/>
              <a:defRPr sz="3200">
                <a:solidFill>
                  <a:schemeClr val="bg1"/>
                </a:solidFill>
              </a:defRPr>
            </a:lvl2pPr>
            <a:lvl3pPr marL="914400" indent="0">
              <a:buNone/>
              <a:defRPr sz="2800">
                <a:solidFill>
                  <a:schemeClr val="bg1"/>
                </a:solidFill>
              </a:defRPr>
            </a:lvl3pPr>
            <a:lvl4pPr marL="1371600" indent="0">
              <a:buNone/>
              <a:defRPr sz="2400">
                <a:solidFill>
                  <a:schemeClr val="bg1"/>
                </a:solidFill>
              </a:defRPr>
            </a:lvl4pPr>
            <a:lvl5pPr marL="1828800" indent="0">
              <a:buNone/>
              <a:defRPr sz="2400">
                <a:solidFill>
                  <a:schemeClr val="bg1"/>
                </a:solidFill>
              </a:defRPr>
            </a:lvl5pPr>
          </a:lstStyle>
          <a:p>
            <a:pPr lvl="0"/>
            <a:r>
              <a:rPr lang="en-AU"/>
              <a:t>Two-line heading goes here</a:t>
            </a:r>
          </a:p>
        </p:txBody>
      </p:sp>
      <p:sp>
        <p:nvSpPr>
          <p:cNvPr id="35" name="Text Placeholder 31">
            <a:extLst>
              <a:ext uri="{FF2B5EF4-FFF2-40B4-BE49-F238E27FC236}">
                <a16:creationId xmlns:a16="http://schemas.microsoft.com/office/drawing/2014/main" id="{BBC7DD7D-4A49-564A-8777-4EBCEF99CFFE}"/>
              </a:ext>
            </a:extLst>
          </p:cNvPr>
          <p:cNvSpPr>
            <a:spLocks noGrp="1"/>
          </p:cNvSpPr>
          <p:nvPr>
            <p:ph type="body" sz="quarter" idx="15" hasCustomPrompt="1"/>
          </p:nvPr>
        </p:nvSpPr>
        <p:spPr>
          <a:xfrm>
            <a:off x="695124" y="6240378"/>
            <a:ext cx="3672684" cy="176651"/>
          </a:xfrm>
        </p:spPr>
        <p:txBody>
          <a:bodyPr anchor="b">
            <a:noAutofit/>
          </a:bodyPr>
          <a:lstStyle>
            <a:lvl1pPr marL="0" indent="0">
              <a:lnSpc>
                <a:spcPct val="80000"/>
              </a:lnSpc>
              <a:spcBef>
                <a:spcPts val="0"/>
              </a:spcBef>
              <a:buNone/>
              <a:defRPr sz="1400" b="0">
                <a:solidFill>
                  <a:schemeClr val="bg1"/>
                </a:solidFill>
              </a:defRPr>
            </a:lvl1pPr>
            <a:lvl2pPr marL="457200" indent="0">
              <a:buNone/>
              <a:defRPr sz="3200">
                <a:solidFill>
                  <a:schemeClr val="bg1"/>
                </a:solidFill>
              </a:defRPr>
            </a:lvl2pPr>
            <a:lvl3pPr marL="914400" indent="0">
              <a:buNone/>
              <a:defRPr sz="2800">
                <a:solidFill>
                  <a:schemeClr val="bg1"/>
                </a:solidFill>
              </a:defRPr>
            </a:lvl3pPr>
            <a:lvl4pPr marL="1371600" indent="0">
              <a:buNone/>
              <a:defRPr sz="2400">
                <a:solidFill>
                  <a:schemeClr val="bg1"/>
                </a:solidFill>
              </a:defRPr>
            </a:lvl4pPr>
            <a:lvl5pPr marL="1828800" indent="0">
              <a:buNone/>
              <a:defRPr sz="2400">
                <a:solidFill>
                  <a:schemeClr val="bg1"/>
                </a:solidFill>
              </a:defRPr>
            </a:lvl5pPr>
          </a:lstStyle>
          <a:p>
            <a:pPr lvl="0"/>
            <a:r>
              <a:rPr lang="en-AU"/>
              <a:t>Subheading goes here, ideally one line</a:t>
            </a:r>
          </a:p>
        </p:txBody>
      </p:sp>
      <p:sp>
        <p:nvSpPr>
          <p:cNvPr id="36" name="Text Placeholder 31">
            <a:extLst>
              <a:ext uri="{FF2B5EF4-FFF2-40B4-BE49-F238E27FC236}">
                <a16:creationId xmlns:a16="http://schemas.microsoft.com/office/drawing/2014/main" id="{F48B4697-5B5F-054C-9B22-8FBE02E62F17}"/>
              </a:ext>
            </a:extLst>
          </p:cNvPr>
          <p:cNvSpPr>
            <a:spLocks noGrp="1"/>
          </p:cNvSpPr>
          <p:nvPr>
            <p:ph type="body" sz="quarter" idx="16" hasCustomPrompt="1"/>
          </p:nvPr>
        </p:nvSpPr>
        <p:spPr>
          <a:xfrm>
            <a:off x="7837329" y="6227244"/>
            <a:ext cx="3672684" cy="100925"/>
          </a:xfrm>
        </p:spPr>
        <p:txBody>
          <a:bodyPr anchor="b">
            <a:spAutoFit/>
          </a:bodyPr>
          <a:lstStyle>
            <a:lvl1pPr marL="0" indent="0" algn="r">
              <a:lnSpc>
                <a:spcPct val="80000"/>
              </a:lnSpc>
              <a:spcBef>
                <a:spcPts val="0"/>
              </a:spcBef>
              <a:buNone/>
              <a:defRPr sz="800" b="0" spc="300" baseline="0">
                <a:solidFill>
                  <a:schemeClr val="bg1"/>
                </a:solidFill>
              </a:defRPr>
            </a:lvl1pPr>
            <a:lvl2pPr marL="457200" indent="0">
              <a:buNone/>
              <a:defRPr sz="3200">
                <a:solidFill>
                  <a:schemeClr val="bg1"/>
                </a:solidFill>
              </a:defRPr>
            </a:lvl2pPr>
            <a:lvl3pPr marL="914400" indent="0">
              <a:buNone/>
              <a:defRPr sz="2800">
                <a:solidFill>
                  <a:schemeClr val="bg1"/>
                </a:solidFill>
              </a:defRPr>
            </a:lvl3pPr>
            <a:lvl4pPr marL="1371600" indent="0">
              <a:buNone/>
              <a:defRPr sz="2400">
                <a:solidFill>
                  <a:schemeClr val="bg1"/>
                </a:solidFill>
              </a:defRPr>
            </a:lvl4pPr>
            <a:lvl5pPr marL="1828800" indent="0">
              <a:buNone/>
              <a:defRPr sz="2400">
                <a:solidFill>
                  <a:schemeClr val="bg1"/>
                </a:solidFill>
              </a:defRPr>
            </a:lvl5pPr>
          </a:lstStyle>
          <a:p>
            <a:pPr lvl="0"/>
            <a:r>
              <a:rPr lang="en-AU"/>
              <a:t>DATE</a:t>
            </a:r>
          </a:p>
        </p:txBody>
      </p:sp>
      <p:grpSp>
        <p:nvGrpSpPr>
          <p:cNvPr id="39" name="Group 38">
            <a:extLst>
              <a:ext uri="{FF2B5EF4-FFF2-40B4-BE49-F238E27FC236}">
                <a16:creationId xmlns:a16="http://schemas.microsoft.com/office/drawing/2014/main" id="{39D6DDE5-3ADE-7447-9BD5-DFFF470A76D8}"/>
              </a:ext>
            </a:extLst>
          </p:cNvPr>
          <p:cNvGrpSpPr>
            <a:grpSpLocks noChangeAspect="1"/>
          </p:cNvGrpSpPr>
          <p:nvPr userDrawn="1"/>
        </p:nvGrpSpPr>
        <p:grpSpPr>
          <a:xfrm>
            <a:off x="693740" y="485573"/>
            <a:ext cx="1873868" cy="351139"/>
            <a:chOff x="398463" y="404813"/>
            <a:chExt cx="1627187" cy="307976"/>
          </a:xfrm>
          <a:solidFill>
            <a:sysClr val="windowText" lastClr="000000"/>
          </a:solidFill>
        </p:grpSpPr>
        <p:sp>
          <p:nvSpPr>
            <p:cNvPr id="40" name="Oval 5">
              <a:extLst>
                <a:ext uri="{FF2B5EF4-FFF2-40B4-BE49-F238E27FC236}">
                  <a16:creationId xmlns:a16="http://schemas.microsoft.com/office/drawing/2014/main" id="{9439EB6A-9E47-F84B-A6FA-9045EA6C4991}"/>
                </a:ext>
              </a:extLst>
            </p:cNvPr>
            <p:cNvSpPr>
              <a:spLocks noChangeArrowheads="1"/>
            </p:cNvSpPr>
            <p:nvPr/>
          </p:nvSpPr>
          <p:spPr bwMode="auto">
            <a:xfrm>
              <a:off x="1938338" y="625476"/>
              <a:ext cx="87312" cy="87313"/>
            </a:xfrm>
            <a:prstGeom prst="ellipse">
              <a:avLst/>
            </a:prstGeom>
            <a:solidFill>
              <a:srgbClr val="86BC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AU" sz="2600" b="0" i="0" u="none" strike="noStrike" kern="0" cap="none" spc="0" normalizeH="0" baseline="0" noProof="0">
                <a:ln>
                  <a:noFill/>
                </a:ln>
                <a:solidFill>
                  <a:prstClr val="white"/>
                </a:solidFill>
                <a:effectLst/>
                <a:uLnTx/>
                <a:uFillTx/>
                <a:latin typeface="Calibri Light" panose="020F0302020204030204" pitchFamily="34" charset="0"/>
              </a:endParaRPr>
            </a:p>
          </p:txBody>
        </p:sp>
        <p:sp>
          <p:nvSpPr>
            <p:cNvPr id="41" name="Freeform 6">
              <a:extLst>
                <a:ext uri="{FF2B5EF4-FFF2-40B4-BE49-F238E27FC236}">
                  <a16:creationId xmlns:a16="http://schemas.microsoft.com/office/drawing/2014/main" id="{E06E49D6-8C80-C642-9706-B618EFB5956E}"/>
                </a:ext>
              </a:extLst>
            </p:cNvPr>
            <p:cNvSpPr>
              <a:spLocks noEditPoints="1"/>
            </p:cNvSpPr>
            <p:nvPr/>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AU" sz="2600" b="0" i="0" u="none" strike="noStrike" kern="0" cap="none" spc="0" normalizeH="0" baseline="0" noProof="0">
                <a:ln>
                  <a:noFill/>
                </a:ln>
                <a:solidFill>
                  <a:schemeClr val="bg1"/>
                </a:solidFill>
                <a:effectLst/>
                <a:uLnTx/>
                <a:uFillTx/>
                <a:latin typeface="Calibri Light" panose="020F0302020204030204" pitchFamily="34" charset="0"/>
              </a:endParaRPr>
            </a:p>
          </p:txBody>
        </p:sp>
        <p:sp>
          <p:nvSpPr>
            <p:cNvPr id="42" name="Rectangle 7">
              <a:extLst>
                <a:ext uri="{FF2B5EF4-FFF2-40B4-BE49-F238E27FC236}">
                  <a16:creationId xmlns:a16="http://schemas.microsoft.com/office/drawing/2014/main" id="{8F7630CD-B708-E843-9876-221B95647CDD}"/>
                </a:ext>
              </a:extLst>
            </p:cNvPr>
            <p:cNvSpPr>
              <a:spLocks noChangeArrowheads="1"/>
            </p:cNvSpPr>
            <p:nvPr/>
          </p:nvSpPr>
          <p:spPr bwMode="auto">
            <a:xfrm>
              <a:off x="906463" y="404813"/>
              <a:ext cx="74612" cy="3032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AU" sz="2600" b="0" i="0" u="none" strike="noStrike" kern="0" cap="none" spc="0" normalizeH="0" baseline="0" noProof="0">
                <a:ln>
                  <a:noFill/>
                </a:ln>
                <a:solidFill>
                  <a:schemeClr val="bg1"/>
                </a:solidFill>
                <a:effectLst/>
                <a:uLnTx/>
                <a:uFillTx/>
                <a:latin typeface="Calibri Light" panose="020F0302020204030204" pitchFamily="34" charset="0"/>
              </a:endParaRPr>
            </a:p>
          </p:txBody>
        </p:sp>
        <p:sp>
          <p:nvSpPr>
            <p:cNvPr id="43" name="Freeform 8">
              <a:extLst>
                <a:ext uri="{FF2B5EF4-FFF2-40B4-BE49-F238E27FC236}">
                  <a16:creationId xmlns:a16="http://schemas.microsoft.com/office/drawing/2014/main" id="{9E696DD4-010C-3543-BC28-9E602E73AD1E}"/>
                </a:ext>
              </a:extLst>
            </p:cNvPr>
            <p:cNvSpPr>
              <a:spLocks noEditPoints="1"/>
            </p:cNvSpPr>
            <p:nvPr/>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AU" sz="2600" b="0" i="0" u="none" strike="noStrike" kern="0" cap="none" spc="0" normalizeH="0" baseline="0" noProof="0">
                <a:ln>
                  <a:noFill/>
                </a:ln>
                <a:solidFill>
                  <a:schemeClr val="bg1"/>
                </a:solidFill>
                <a:effectLst/>
                <a:uLnTx/>
                <a:uFillTx/>
                <a:latin typeface="Calibri Light" panose="020F0302020204030204" pitchFamily="34" charset="0"/>
              </a:endParaRPr>
            </a:p>
          </p:txBody>
        </p:sp>
        <p:sp>
          <p:nvSpPr>
            <p:cNvPr id="44" name="Rectangle 9">
              <a:extLst>
                <a:ext uri="{FF2B5EF4-FFF2-40B4-BE49-F238E27FC236}">
                  <a16:creationId xmlns:a16="http://schemas.microsoft.com/office/drawing/2014/main" id="{43243E29-5355-F34F-8BA6-EAB9C016B59A}"/>
                </a:ext>
              </a:extLst>
            </p:cNvPr>
            <p:cNvSpPr>
              <a:spLocks noChangeArrowheads="1"/>
            </p:cNvSpPr>
            <p:nvPr/>
          </p:nvSpPr>
          <p:spPr bwMode="auto">
            <a:xfrm>
              <a:off x="1257300" y="482601"/>
              <a:ext cx="74612" cy="2254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AU" sz="2600" b="0" i="0" u="none" strike="noStrike" kern="0" cap="none" spc="0" normalizeH="0" baseline="0" noProof="0">
                <a:ln>
                  <a:noFill/>
                </a:ln>
                <a:solidFill>
                  <a:schemeClr val="bg1"/>
                </a:solidFill>
                <a:effectLst/>
                <a:uLnTx/>
                <a:uFillTx/>
                <a:latin typeface="Calibri Light" panose="020F0302020204030204" pitchFamily="34" charset="0"/>
              </a:endParaRPr>
            </a:p>
          </p:txBody>
        </p:sp>
        <p:sp>
          <p:nvSpPr>
            <p:cNvPr id="45" name="Rectangle 10">
              <a:extLst>
                <a:ext uri="{FF2B5EF4-FFF2-40B4-BE49-F238E27FC236}">
                  <a16:creationId xmlns:a16="http://schemas.microsoft.com/office/drawing/2014/main" id="{EE8A580D-0CF0-CA4C-9E67-6706B4D39AFD}"/>
                </a:ext>
              </a:extLst>
            </p:cNvPr>
            <p:cNvSpPr>
              <a:spLocks noChangeArrowheads="1"/>
            </p:cNvSpPr>
            <p:nvPr/>
          </p:nvSpPr>
          <p:spPr bwMode="auto">
            <a:xfrm>
              <a:off x="1257300" y="404813"/>
              <a:ext cx="74612" cy="50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AU" sz="2600" b="0" i="0" u="none" strike="noStrike" kern="0" cap="none" spc="0" normalizeH="0" baseline="0" noProof="0">
                <a:ln>
                  <a:noFill/>
                </a:ln>
                <a:solidFill>
                  <a:schemeClr val="bg1"/>
                </a:solidFill>
                <a:effectLst/>
                <a:uLnTx/>
                <a:uFillTx/>
                <a:latin typeface="Calibri Light" panose="020F0302020204030204" pitchFamily="34" charset="0"/>
              </a:endParaRPr>
            </a:p>
          </p:txBody>
        </p:sp>
        <p:sp>
          <p:nvSpPr>
            <p:cNvPr id="46" name="Freeform 11">
              <a:extLst>
                <a:ext uri="{FF2B5EF4-FFF2-40B4-BE49-F238E27FC236}">
                  <a16:creationId xmlns:a16="http://schemas.microsoft.com/office/drawing/2014/main" id="{2997282B-0641-B649-8C94-4F7A1FEFF3E0}"/>
                </a:ext>
              </a:extLst>
            </p:cNvPr>
            <p:cNvSpPr>
              <a:spLocks/>
            </p:cNvSpPr>
            <p:nvPr/>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AU" sz="2600" b="0" i="0" u="none" strike="noStrike" kern="0" cap="none" spc="0" normalizeH="0" baseline="0" noProof="0">
                <a:ln>
                  <a:noFill/>
                </a:ln>
                <a:solidFill>
                  <a:schemeClr val="bg1"/>
                </a:solidFill>
                <a:effectLst/>
                <a:uLnTx/>
                <a:uFillTx/>
                <a:latin typeface="Calibri Light" panose="020F0302020204030204" pitchFamily="34" charset="0"/>
              </a:endParaRPr>
            </a:p>
          </p:txBody>
        </p:sp>
        <p:sp>
          <p:nvSpPr>
            <p:cNvPr id="47" name="Freeform 12">
              <a:extLst>
                <a:ext uri="{FF2B5EF4-FFF2-40B4-BE49-F238E27FC236}">
                  <a16:creationId xmlns:a16="http://schemas.microsoft.com/office/drawing/2014/main" id="{878C33F7-68E6-5A40-9A94-3B10466EFBFA}"/>
                </a:ext>
              </a:extLst>
            </p:cNvPr>
            <p:cNvSpPr>
              <a:spLocks/>
            </p:cNvSpPr>
            <p:nvPr/>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AU" sz="2600" b="0" i="0" u="none" strike="noStrike" kern="0" cap="none" spc="0" normalizeH="0" baseline="0" noProof="0">
                <a:ln>
                  <a:noFill/>
                </a:ln>
                <a:solidFill>
                  <a:schemeClr val="bg1"/>
                </a:solidFill>
                <a:effectLst/>
                <a:uLnTx/>
                <a:uFillTx/>
                <a:latin typeface="Calibri Light" panose="020F0302020204030204" pitchFamily="34" charset="0"/>
              </a:endParaRPr>
            </a:p>
          </p:txBody>
        </p:sp>
        <p:sp>
          <p:nvSpPr>
            <p:cNvPr id="48" name="Freeform 13">
              <a:extLst>
                <a:ext uri="{FF2B5EF4-FFF2-40B4-BE49-F238E27FC236}">
                  <a16:creationId xmlns:a16="http://schemas.microsoft.com/office/drawing/2014/main" id="{6478271A-6C22-C34D-9523-BF3E0E07CAFE}"/>
                </a:ext>
              </a:extLst>
            </p:cNvPr>
            <p:cNvSpPr>
              <a:spLocks noEditPoints="1"/>
            </p:cNvSpPr>
            <p:nvPr/>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AU" sz="2600" b="0" i="0" u="none" strike="noStrike" kern="0" cap="none" spc="0" normalizeH="0" baseline="0" noProof="0">
                <a:ln>
                  <a:noFill/>
                </a:ln>
                <a:solidFill>
                  <a:schemeClr val="bg1"/>
                </a:solidFill>
                <a:effectLst/>
                <a:uLnTx/>
                <a:uFillTx/>
                <a:latin typeface="Calibri Light" panose="020F0302020204030204" pitchFamily="34" charset="0"/>
              </a:endParaRPr>
            </a:p>
          </p:txBody>
        </p:sp>
        <p:sp>
          <p:nvSpPr>
            <p:cNvPr id="49" name="Freeform 14">
              <a:extLst>
                <a:ext uri="{FF2B5EF4-FFF2-40B4-BE49-F238E27FC236}">
                  <a16:creationId xmlns:a16="http://schemas.microsoft.com/office/drawing/2014/main" id="{9FED8FA8-C992-684C-B4C1-88AE4C1C6DEC}"/>
                </a:ext>
              </a:extLst>
            </p:cNvPr>
            <p:cNvSpPr>
              <a:spLocks noEditPoints="1"/>
            </p:cNvSpPr>
            <p:nvPr/>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AU" sz="2600" b="0" i="0" u="none" strike="noStrike" kern="0" cap="none" spc="0" normalizeH="0" baseline="0" noProof="0">
                <a:ln>
                  <a:noFill/>
                </a:ln>
                <a:solidFill>
                  <a:schemeClr val="bg1"/>
                </a:solidFill>
                <a:effectLst/>
                <a:uLnTx/>
                <a:uFillTx/>
                <a:latin typeface="Calibri Light" panose="020F0302020204030204" pitchFamily="34" charset="0"/>
              </a:endParaRPr>
            </a:p>
          </p:txBody>
        </p:sp>
      </p:grpSp>
    </p:spTree>
    <p:extLst>
      <p:ext uri="{BB962C8B-B14F-4D97-AF65-F5344CB8AC3E}">
        <p14:creationId xmlns:p14="http://schemas.microsoft.com/office/powerpoint/2010/main" val="11003231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774834-7514-E448-90AD-3AD8FCD24277}"/>
              </a:ext>
            </a:extLst>
          </p:cNvPr>
          <p:cNvSpPr>
            <a:spLocks noGrp="1"/>
          </p:cNvSpPr>
          <p:nvPr>
            <p:ph type="title" hasCustomPrompt="1"/>
          </p:nvPr>
        </p:nvSpPr>
        <p:spPr>
          <a:xfrm>
            <a:off x="475326" y="917136"/>
            <a:ext cx="3672684" cy="332399"/>
          </a:xfrm>
        </p:spPr>
        <p:txBody>
          <a:bodyPr anchor="t">
            <a:noAutofit/>
          </a:bodyPr>
          <a:lstStyle>
            <a:lvl1pPr>
              <a:defRPr sz="2400" b="1"/>
            </a:lvl1pPr>
          </a:lstStyle>
          <a:p>
            <a:r>
              <a:rPr lang="en-AU" noProof="0"/>
              <a:t>Enter section title</a:t>
            </a:r>
          </a:p>
        </p:txBody>
      </p:sp>
      <p:sp>
        <p:nvSpPr>
          <p:cNvPr id="3" name="Content Placeholder 2">
            <a:extLst>
              <a:ext uri="{FF2B5EF4-FFF2-40B4-BE49-F238E27FC236}">
                <a16:creationId xmlns:a16="http://schemas.microsoft.com/office/drawing/2014/main" id="{EBC45B3F-213B-C642-9F46-FCB089C6EDD0}"/>
              </a:ext>
            </a:extLst>
          </p:cNvPr>
          <p:cNvSpPr>
            <a:spLocks noGrp="1"/>
          </p:cNvSpPr>
          <p:nvPr>
            <p:ph idx="1"/>
          </p:nvPr>
        </p:nvSpPr>
        <p:spPr>
          <a:xfrm>
            <a:off x="475326" y="1717501"/>
            <a:ext cx="5620674" cy="4519811"/>
          </a:xfrm>
        </p:spPr>
        <p:txBody>
          <a:bodyPr>
            <a:noAutofit/>
          </a:bodyPr>
          <a:lstStyle>
            <a:lvl1pPr marL="0" indent="0">
              <a:buNone/>
              <a:defRPr/>
            </a:lvl1pPr>
          </a:lstStyle>
          <a:p>
            <a:pPr lvl="0"/>
            <a:r>
              <a:rPr lang="en-AU" noProof="0"/>
              <a:t>Click to edit Master text styles</a:t>
            </a:r>
          </a:p>
          <a:p>
            <a:pPr lvl="1"/>
            <a:r>
              <a:rPr lang="en-AU" noProof="0"/>
              <a:t>Second level</a:t>
            </a:r>
          </a:p>
          <a:p>
            <a:pPr lvl="2"/>
            <a:r>
              <a:rPr lang="en-AU" noProof="0"/>
              <a:t>Third level</a:t>
            </a:r>
          </a:p>
          <a:p>
            <a:pPr lvl="3"/>
            <a:r>
              <a:rPr lang="en-AU" noProof="0"/>
              <a:t>Fourth level</a:t>
            </a:r>
          </a:p>
          <a:p>
            <a:pPr lvl="4"/>
            <a:r>
              <a:rPr lang="en-AU" noProof="0"/>
              <a:t>Fifth level</a:t>
            </a:r>
          </a:p>
        </p:txBody>
      </p:sp>
      <p:sp>
        <p:nvSpPr>
          <p:cNvPr id="10" name="Text Placeholder 31">
            <a:extLst>
              <a:ext uri="{FF2B5EF4-FFF2-40B4-BE49-F238E27FC236}">
                <a16:creationId xmlns:a16="http://schemas.microsoft.com/office/drawing/2014/main" id="{B7A60ABC-2383-2D47-884E-3A1F30E52B3C}"/>
              </a:ext>
            </a:extLst>
          </p:cNvPr>
          <p:cNvSpPr>
            <a:spLocks noGrp="1"/>
          </p:cNvSpPr>
          <p:nvPr>
            <p:ph type="body" sz="quarter" idx="15" hasCustomPrompt="1"/>
          </p:nvPr>
        </p:nvSpPr>
        <p:spPr>
          <a:xfrm>
            <a:off x="479376" y="459534"/>
            <a:ext cx="3672684" cy="100925"/>
          </a:xfrm>
        </p:spPr>
        <p:txBody>
          <a:bodyPr anchor="b">
            <a:spAutoFit/>
          </a:bodyPr>
          <a:lstStyle>
            <a:lvl1pPr marL="0" indent="0">
              <a:lnSpc>
                <a:spcPct val="80000"/>
              </a:lnSpc>
              <a:spcBef>
                <a:spcPts val="0"/>
              </a:spcBef>
              <a:buNone/>
              <a:defRPr sz="800" b="0" spc="300" baseline="0">
                <a:solidFill>
                  <a:schemeClr val="tx1"/>
                </a:solidFill>
              </a:defRPr>
            </a:lvl1pPr>
            <a:lvl2pPr marL="457200" indent="0">
              <a:buNone/>
              <a:defRPr sz="3200">
                <a:solidFill>
                  <a:schemeClr val="bg1"/>
                </a:solidFill>
              </a:defRPr>
            </a:lvl2pPr>
            <a:lvl3pPr marL="914400" indent="0">
              <a:buNone/>
              <a:defRPr sz="2800">
                <a:solidFill>
                  <a:schemeClr val="bg1"/>
                </a:solidFill>
              </a:defRPr>
            </a:lvl3pPr>
            <a:lvl4pPr marL="1371600" indent="0">
              <a:buNone/>
              <a:defRPr sz="2400">
                <a:solidFill>
                  <a:schemeClr val="bg1"/>
                </a:solidFill>
              </a:defRPr>
            </a:lvl4pPr>
            <a:lvl5pPr marL="1828800" indent="0">
              <a:buNone/>
              <a:defRPr sz="2400">
                <a:solidFill>
                  <a:schemeClr val="bg1"/>
                </a:solidFill>
              </a:defRPr>
            </a:lvl5pPr>
          </a:lstStyle>
          <a:p>
            <a:pPr lvl="0"/>
            <a:r>
              <a:rPr lang="en-AU"/>
              <a:t>BREAD CRUMBS – SECTION TITLE</a:t>
            </a:r>
          </a:p>
        </p:txBody>
      </p:sp>
      <p:sp>
        <p:nvSpPr>
          <p:cNvPr id="12" name="Picture Placeholder 11">
            <a:extLst>
              <a:ext uri="{FF2B5EF4-FFF2-40B4-BE49-F238E27FC236}">
                <a16:creationId xmlns:a16="http://schemas.microsoft.com/office/drawing/2014/main" id="{B35D6CDD-B3B6-524F-B99C-A0AE26E91B8B}"/>
              </a:ext>
            </a:extLst>
          </p:cNvPr>
          <p:cNvSpPr>
            <a:spLocks noGrp="1"/>
          </p:cNvSpPr>
          <p:nvPr>
            <p:ph type="pic" sz="quarter" idx="16"/>
          </p:nvPr>
        </p:nvSpPr>
        <p:spPr>
          <a:xfrm>
            <a:off x="6600056" y="0"/>
            <a:ext cx="5591944" cy="6858000"/>
          </a:xfrm>
        </p:spPr>
        <p:txBody>
          <a:bodyPr anchor="ctr"/>
          <a:lstStyle>
            <a:lvl1pPr marL="0" indent="0" algn="ctr">
              <a:buNone/>
              <a:defRPr/>
            </a:lvl1pPr>
          </a:lstStyle>
          <a:p>
            <a:endParaRPr lang="en-US"/>
          </a:p>
        </p:txBody>
      </p:sp>
    </p:spTree>
    <p:extLst>
      <p:ext uri="{BB962C8B-B14F-4D97-AF65-F5344CB8AC3E}">
        <p14:creationId xmlns:p14="http://schemas.microsoft.com/office/powerpoint/2010/main" val="39945049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774834-7514-E448-90AD-3AD8FCD24277}"/>
              </a:ext>
            </a:extLst>
          </p:cNvPr>
          <p:cNvSpPr>
            <a:spLocks noGrp="1"/>
          </p:cNvSpPr>
          <p:nvPr>
            <p:ph type="title" hasCustomPrompt="1"/>
          </p:nvPr>
        </p:nvSpPr>
        <p:spPr>
          <a:xfrm>
            <a:off x="475326" y="917136"/>
            <a:ext cx="3672684" cy="332399"/>
          </a:xfrm>
        </p:spPr>
        <p:txBody>
          <a:bodyPr>
            <a:noAutofit/>
          </a:bodyPr>
          <a:lstStyle>
            <a:lvl1pPr>
              <a:defRPr sz="2400" b="1"/>
            </a:lvl1pPr>
          </a:lstStyle>
          <a:p>
            <a:r>
              <a:rPr lang="en-AU" noProof="0"/>
              <a:t>Enter section title</a:t>
            </a:r>
          </a:p>
        </p:txBody>
      </p:sp>
      <p:sp>
        <p:nvSpPr>
          <p:cNvPr id="3" name="Content Placeholder 2">
            <a:extLst>
              <a:ext uri="{FF2B5EF4-FFF2-40B4-BE49-F238E27FC236}">
                <a16:creationId xmlns:a16="http://schemas.microsoft.com/office/drawing/2014/main" id="{EBC45B3F-213B-C642-9F46-FCB089C6EDD0}"/>
              </a:ext>
            </a:extLst>
          </p:cNvPr>
          <p:cNvSpPr>
            <a:spLocks noGrp="1"/>
          </p:cNvSpPr>
          <p:nvPr>
            <p:ph idx="1"/>
          </p:nvPr>
        </p:nvSpPr>
        <p:spPr>
          <a:xfrm>
            <a:off x="7392144" y="1548375"/>
            <a:ext cx="4324530" cy="4392489"/>
          </a:xfrm>
        </p:spPr>
        <p:txBody>
          <a:bodyPr>
            <a:noAutofit/>
          </a:bodyPr>
          <a:lstStyle>
            <a:lvl1pPr marL="0" indent="0">
              <a:buNone/>
              <a:defRPr/>
            </a:lvl1pPr>
          </a:lstStyle>
          <a:p>
            <a:pPr lvl="0"/>
            <a:r>
              <a:rPr lang="en-AU" noProof="0"/>
              <a:t>Click to edit Master text styles</a:t>
            </a:r>
          </a:p>
          <a:p>
            <a:pPr lvl="1"/>
            <a:r>
              <a:rPr lang="en-AU" noProof="0"/>
              <a:t>Second level</a:t>
            </a:r>
          </a:p>
          <a:p>
            <a:pPr lvl="2"/>
            <a:r>
              <a:rPr lang="en-AU" noProof="0"/>
              <a:t>Third level</a:t>
            </a:r>
          </a:p>
          <a:p>
            <a:pPr lvl="3"/>
            <a:r>
              <a:rPr lang="en-AU" noProof="0"/>
              <a:t>Fourth level</a:t>
            </a:r>
          </a:p>
          <a:p>
            <a:pPr lvl="4"/>
            <a:r>
              <a:rPr lang="en-AU" noProof="0"/>
              <a:t>Fifth level</a:t>
            </a:r>
          </a:p>
        </p:txBody>
      </p:sp>
      <p:sp>
        <p:nvSpPr>
          <p:cNvPr id="10" name="Text Placeholder 31">
            <a:extLst>
              <a:ext uri="{FF2B5EF4-FFF2-40B4-BE49-F238E27FC236}">
                <a16:creationId xmlns:a16="http://schemas.microsoft.com/office/drawing/2014/main" id="{B7A60ABC-2383-2D47-884E-3A1F30E52B3C}"/>
              </a:ext>
            </a:extLst>
          </p:cNvPr>
          <p:cNvSpPr>
            <a:spLocks noGrp="1"/>
          </p:cNvSpPr>
          <p:nvPr>
            <p:ph type="body" sz="quarter" idx="15" hasCustomPrompt="1"/>
          </p:nvPr>
        </p:nvSpPr>
        <p:spPr>
          <a:xfrm>
            <a:off x="479376" y="459534"/>
            <a:ext cx="3672684" cy="100925"/>
          </a:xfrm>
        </p:spPr>
        <p:txBody>
          <a:bodyPr anchor="b">
            <a:spAutoFit/>
          </a:bodyPr>
          <a:lstStyle>
            <a:lvl1pPr marL="0" indent="0">
              <a:lnSpc>
                <a:spcPct val="80000"/>
              </a:lnSpc>
              <a:spcBef>
                <a:spcPts val="0"/>
              </a:spcBef>
              <a:buNone/>
              <a:defRPr sz="800" b="0" spc="300" baseline="0">
                <a:solidFill>
                  <a:schemeClr val="tx1"/>
                </a:solidFill>
              </a:defRPr>
            </a:lvl1pPr>
            <a:lvl2pPr marL="457200" indent="0">
              <a:buNone/>
              <a:defRPr sz="3200">
                <a:solidFill>
                  <a:schemeClr val="bg1"/>
                </a:solidFill>
              </a:defRPr>
            </a:lvl2pPr>
            <a:lvl3pPr marL="914400" indent="0">
              <a:buNone/>
              <a:defRPr sz="2800">
                <a:solidFill>
                  <a:schemeClr val="bg1"/>
                </a:solidFill>
              </a:defRPr>
            </a:lvl3pPr>
            <a:lvl4pPr marL="1371600" indent="0">
              <a:buNone/>
              <a:defRPr sz="2400">
                <a:solidFill>
                  <a:schemeClr val="bg1"/>
                </a:solidFill>
              </a:defRPr>
            </a:lvl4pPr>
            <a:lvl5pPr marL="1828800" indent="0">
              <a:buNone/>
              <a:defRPr sz="2400">
                <a:solidFill>
                  <a:schemeClr val="bg1"/>
                </a:solidFill>
              </a:defRPr>
            </a:lvl5pPr>
          </a:lstStyle>
          <a:p>
            <a:pPr lvl="0"/>
            <a:r>
              <a:rPr lang="en-AU"/>
              <a:t>BREAD CRUMBS – SECTION TITLE</a:t>
            </a:r>
          </a:p>
        </p:txBody>
      </p:sp>
      <p:sp>
        <p:nvSpPr>
          <p:cNvPr id="12" name="Picture Placeholder 11">
            <a:extLst>
              <a:ext uri="{FF2B5EF4-FFF2-40B4-BE49-F238E27FC236}">
                <a16:creationId xmlns:a16="http://schemas.microsoft.com/office/drawing/2014/main" id="{B35D6CDD-B3B6-524F-B99C-A0AE26E91B8B}"/>
              </a:ext>
            </a:extLst>
          </p:cNvPr>
          <p:cNvSpPr>
            <a:spLocks noGrp="1"/>
          </p:cNvSpPr>
          <p:nvPr>
            <p:ph type="pic" sz="quarter" idx="16"/>
          </p:nvPr>
        </p:nvSpPr>
        <p:spPr>
          <a:xfrm>
            <a:off x="0" y="1548376"/>
            <a:ext cx="6960096" cy="4392488"/>
          </a:xfrm>
        </p:spPr>
        <p:txBody>
          <a:bodyPr anchor="ctr"/>
          <a:lstStyle>
            <a:lvl1pPr marL="0" indent="0" algn="ctr">
              <a:buNone/>
              <a:defRPr/>
            </a:lvl1pPr>
          </a:lstStyle>
          <a:p>
            <a:endParaRPr lang="en-US"/>
          </a:p>
        </p:txBody>
      </p:sp>
    </p:spTree>
    <p:extLst>
      <p:ext uri="{BB962C8B-B14F-4D97-AF65-F5344CB8AC3E}">
        <p14:creationId xmlns:p14="http://schemas.microsoft.com/office/powerpoint/2010/main" val="21202195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Div1">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77FFE6A-2A3F-5841-946C-A9D452E7CE02}"/>
              </a:ext>
            </a:extLst>
          </p:cNvPr>
          <p:cNvSpPr>
            <a:spLocks noGrp="1"/>
          </p:cNvSpPr>
          <p:nvPr>
            <p:ph type="pic" sz="quarter" idx="10"/>
          </p:nvPr>
        </p:nvSpPr>
        <p:spPr>
          <a:xfrm>
            <a:off x="5735961" y="0"/>
            <a:ext cx="6456040" cy="6858000"/>
          </a:xfrm>
        </p:spPr>
        <p:txBody>
          <a:bodyPr/>
          <a:lstStyle>
            <a:lvl1pPr marL="0" indent="0">
              <a:buNone/>
              <a:defRPr/>
            </a:lvl1pPr>
          </a:lstStyle>
          <a:p>
            <a:endParaRPr lang="en-US"/>
          </a:p>
        </p:txBody>
      </p:sp>
      <p:sp>
        <p:nvSpPr>
          <p:cNvPr id="6" name="Title 1">
            <a:extLst>
              <a:ext uri="{FF2B5EF4-FFF2-40B4-BE49-F238E27FC236}">
                <a16:creationId xmlns:a16="http://schemas.microsoft.com/office/drawing/2014/main" id="{B15AFC5C-D55C-1A43-9028-85F9DDED3179}"/>
              </a:ext>
            </a:extLst>
          </p:cNvPr>
          <p:cNvSpPr>
            <a:spLocks noGrp="1"/>
          </p:cNvSpPr>
          <p:nvPr>
            <p:ph type="title" hasCustomPrompt="1"/>
          </p:nvPr>
        </p:nvSpPr>
        <p:spPr>
          <a:xfrm>
            <a:off x="475326" y="2492896"/>
            <a:ext cx="5116618" cy="1218795"/>
          </a:xfrm>
        </p:spPr>
        <p:txBody>
          <a:bodyPr wrap="square">
            <a:spAutoFit/>
          </a:bodyPr>
          <a:lstStyle>
            <a:lvl1pPr>
              <a:defRPr sz="4400" b="1">
                <a:solidFill>
                  <a:schemeClr val="tx1"/>
                </a:solidFill>
              </a:defRPr>
            </a:lvl1pPr>
          </a:lstStyle>
          <a:p>
            <a:r>
              <a:rPr lang="en-AU" noProof="0"/>
              <a:t>Enter section divider title/Catch phrase</a:t>
            </a:r>
          </a:p>
        </p:txBody>
      </p:sp>
      <p:sp>
        <p:nvSpPr>
          <p:cNvPr id="7" name="Text Placeholder 3">
            <a:extLst>
              <a:ext uri="{FF2B5EF4-FFF2-40B4-BE49-F238E27FC236}">
                <a16:creationId xmlns:a16="http://schemas.microsoft.com/office/drawing/2014/main" id="{71F1E787-F329-824B-AE1A-19227D16B933}"/>
              </a:ext>
            </a:extLst>
          </p:cNvPr>
          <p:cNvSpPr>
            <a:spLocks noGrp="1"/>
          </p:cNvSpPr>
          <p:nvPr>
            <p:ph type="body" sz="quarter" idx="11" hasCustomPrompt="1"/>
          </p:nvPr>
        </p:nvSpPr>
        <p:spPr>
          <a:xfrm>
            <a:off x="475326" y="3979583"/>
            <a:ext cx="5548666" cy="369332"/>
          </a:xfrm>
        </p:spPr>
        <p:txBody>
          <a:bodyPr>
            <a:spAutoFit/>
          </a:bodyPr>
          <a:lstStyle>
            <a:lvl1pPr marL="0" indent="0">
              <a:buNone/>
              <a:defRPr sz="2400">
                <a:solidFill>
                  <a:schemeClr val="tx1"/>
                </a:solidFill>
              </a:defRPr>
            </a:lvl1pPr>
          </a:lstStyle>
          <a:p>
            <a:pPr lvl="0"/>
            <a:r>
              <a:rPr lang="en-GB"/>
              <a:t>Subheading goes here, ideally one line</a:t>
            </a:r>
          </a:p>
        </p:txBody>
      </p:sp>
    </p:spTree>
    <p:extLst>
      <p:ext uri="{BB962C8B-B14F-4D97-AF65-F5344CB8AC3E}">
        <p14:creationId xmlns:p14="http://schemas.microsoft.com/office/powerpoint/2010/main" val="17415096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Div2">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77FFE6A-2A3F-5841-946C-A9D452E7CE02}"/>
              </a:ext>
            </a:extLst>
          </p:cNvPr>
          <p:cNvSpPr>
            <a:spLocks noGrp="1"/>
          </p:cNvSpPr>
          <p:nvPr>
            <p:ph type="pic" sz="quarter" idx="10"/>
          </p:nvPr>
        </p:nvSpPr>
        <p:spPr>
          <a:xfrm>
            <a:off x="1" y="0"/>
            <a:ext cx="12192000" cy="6858000"/>
          </a:xfrm>
        </p:spPr>
        <p:txBody>
          <a:bodyPr/>
          <a:lstStyle>
            <a:lvl1pPr marL="0" indent="0">
              <a:buNone/>
              <a:defRPr/>
            </a:lvl1pPr>
          </a:lstStyle>
          <a:p>
            <a:endParaRPr lang="en-US"/>
          </a:p>
        </p:txBody>
      </p:sp>
      <p:sp>
        <p:nvSpPr>
          <p:cNvPr id="6" name="Title 1">
            <a:extLst>
              <a:ext uri="{FF2B5EF4-FFF2-40B4-BE49-F238E27FC236}">
                <a16:creationId xmlns:a16="http://schemas.microsoft.com/office/drawing/2014/main" id="{9BD1D433-0E79-104B-A5D3-86490F9914AC}"/>
              </a:ext>
            </a:extLst>
          </p:cNvPr>
          <p:cNvSpPr>
            <a:spLocks noGrp="1"/>
          </p:cNvSpPr>
          <p:nvPr>
            <p:ph type="title" hasCustomPrompt="1"/>
          </p:nvPr>
        </p:nvSpPr>
        <p:spPr>
          <a:xfrm>
            <a:off x="475326" y="2492896"/>
            <a:ext cx="7420874" cy="1329595"/>
          </a:xfrm>
        </p:spPr>
        <p:txBody>
          <a:bodyPr wrap="square">
            <a:spAutoFit/>
          </a:bodyPr>
          <a:lstStyle>
            <a:lvl1pPr>
              <a:defRPr sz="4800" b="1">
                <a:solidFill>
                  <a:schemeClr val="bg1"/>
                </a:solidFill>
              </a:defRPr>
            </a:lvl1pPr>
          </a:lstStyle>
          <a:p>
            <a:r>
              <a:rPr lang="en-AU" noProof="0"/>
              <a:t>Enter section divider title/Catch phrase</a:t>
            </a:r>
          </a:p>
        </p:txBody>
      </p:sp>
      <p:sp>
        <p:nvSpPr>
          <p:cNvPr id="8" name="Text Placeholder 3">
            <a:extLst>
              <a:ext uri="{FF2B5EF4-FFF2-40B4-BE49-F238E27FC236}">
                <a16:creationId xmlns:a16="http://schemas.microsoft.com/office/drawing/2014/main" id="{47448081-859C-8247-8A57-9C2D2863A74E}"/>
              </a:ext>
            </a:extLst>
          </p:cNvPr>
          <p:cNvSpPr>
            <a:spLocks noGrp="1"/>
          </p:cNvSpPr>
          <p:nvPr>
            <p:ph type="body" sz="quarter" idx="11" hasCustomPrompt="1"/>
          </p:nvPr>
        </p:nvSpPr>
        <p:spPr>
          <a:xfrm>
            <a:off x="475326" y="3979583"/>
            <a:ext cx="5548666" cy="430887"/>
          </a:xfrm>
        </p:spPr>
        <p:txBody>
          <a:bodyPr>
            <a:spAutoFit/>
          </a:bodyPr>
          <a:lstStyle>
            <a:lvl1pPr marL="0" indent="0">
              <a:buNone/>
              <a:defRPr sz="2800">
                <a:solidFill>
                  <a:schemeClr val="bg1"/>
                </a:solidFill>
              </a:defRPr>
            </a:lvl1pPr>
          </a:lstStyle>
          <a:p>
            <a:pPr lvl="0"/>
            <a:r>
              <a:rPr lang="en-GB"/>
              <a:t>Subheading goes here, ideally one line</a:t>
            </a:r>
          </a:p>
        </p:txBody>
      </p:sp>
    </p:spTree>
    <p:extLst>
      <p:ext uri="{BB962C8B-B14F-4D97-AF65-F5344CB8AC3E}">
        <p14:creationId xmlns:p14="http://schemas.microsoft.com/office/powerpoint/2010/main" val="34907024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Div3_solid_teal">
    <p:bg>
      <p:bgPr>
        <a:solidFill>
          <a:schemeClr val="accent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774834-7514-E448-90AD-3AD8FCD24277}"/>
              </a:ext>
            </a:extLst>
          </p:cNvPr>
          <p:cNvSpPr>
            <a:spLocks noGrp="1"/>
          </p:cNvSpPr>
          <p:nvPr>
            <p:ph type="title" hasCustomPrompt="1"/>
          </p:nvPr>
        </p:nvSpPr>
        <p:spPr>
          <a:xfrm>
            <a:off x="475326" y="2492896"/>
            <a:ext cx="7420874" cy="1329595"/>
          </a:xfrm>
        </p:spPr>
        <p:txBody>
          <a:bodyPr wrap="square">
            <a:spAutoFit/>
          </a:bodyPr>
          <a:lstStyle>
            <a:lvl1pPr>
              <a:defRPr sz="4800" b="1">
                <a:solidFill>
                  <a:schemeClr val="bg1"/>
                </a:solidFill>
              </a:defRPr>
            </a:lvl1pPr>
          </a:lstStyle>
          <a:p>
            <a:r>
              <a:rPr lang="en-AU" noProof="0"/>
              <a:t>Enter section divider title/Catch phrase</a:t>
            </a:r>
          </a:p>
        </p:txBody>
      </p:sp>
      <p:sp>
        <p:nvSpPr>
          <p:cNvPr id="4" name="Text Placeholder 3">
            <a:extLst>
              <a:ext uri="{FF2B5EF4-FFF2-40B4-BE49-F238E27FC236}">
                <a16:creationId xmlns:a16="http://schemas.microsoft.com/office/drawing/2014/main" id="{EDD1A271-FD96-0F43-8A33-19FE8A7BC5EF}"/>
              </a:ext>
            </a:extLst>
          </p:cNvPr>
          <p:cNvSpPr>
            <a:spLocks noGrp="1"/>
          </p:cNvSpPr>
          <p:nvPr>
            <p:ph type="body" sz="quarter" idx="10" hasCustomPrompt="1"/>
          </p:nvPr>
        </p:nvSpPr>
        <p:spPr>
          <a:xfrm>
            <a:off x="475326" y="3979583"/>
            <a:ext cx="5548666" cy="430887"/>
          </a:xfrm>
        </p:spPr>
        <p:txBody>
          <a:bodyPr>
            <a:spAutoFit/>
          </a:bodyPr>
          <a:lstStyle>
            <a:lvl1pPr marL="0" indent="0">
              <a:buNone/>
              <a:defRPr sz="2800">
                <a:solidFill>
                  <a:schemeClr val="bg1"/>
                </a:solidFill>
              </a:defRPr>
            </a:lvl1pPr>
          </a:lstStyle>
          <a:p>
            <a:pPr lvl="0"/>
            <a:r>
              <a:rPr lang="en-GB"/>
              <a:t>Subheading goes here, ideally one line</a:t>
            </a:r>
          </a:p>
        </p:txBody>
      </p:sp>
    </p:spTree>
    <p:extLst>
      <p:ext uri="{BB962C8B-B14F-4D97-AF65-F5344CB8AC3E}">
        <p14:creationId xmlns:p14="http://schemas.microsoft.com/office/powerpoint/2010/main" val="34375472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B5F80F-7577-3195-8611-9DB4BC317EF2}"/>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AC7D79A2-F886-FD17-5A79-B9912A19DEA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47AE405-34B3-ED8A-3F68-10BC5202C2E7}"/>
              </a:ext>
            </a:extLst>
          </p:cNvPr>
          <p:cNvSpPr>
            <a:spLocks noGrp="1"/>
          </p:cNvSpPr>
          <p:nvPr>
            <p:ph type="dt" sz="half" idx="10"/>
          </p:nvPr>
        </p:nvSpPr>
        <p:spPr/>
        <p:txBody>
          <a:bodyPr/>
          <a:lstStyle/>
          <a:p>
            <a:fld id="{B9822AF2-5C8C-401A-850F-8E7C6DDAD3D7}" type="datetimeFigureOut">
              <a:rPr lang="en-IN" smtClean="0"/>
              <a:t>03-02-2026</a:t>
            </a:fld>
            <a:endParaRPr lang="en-IN"/>
          </a:p>
        </p:txBody>
      </p:sp>
      <p:sp>
        <p:nvSpPr>
          <p:cNvPr id="5" name="Footer Placeholder 4">
            <a:extLst>
              <a:ext uri="{FF2B5EF4-FFF2-40B4-BE49-F238E27FC236}">
                <a16:creationId xmlns:a16="http://schemas.microsoft.com/office/drawing/2014/main" id="{5FAB91E3-A94D-B92C-3301-4EF8668FB949}"/>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C71A961C-D5D2-A629-123C-0DEF329C6324}"/>
              </a:ext>
            </a:extLst>
          </p:cNvPr>
          <p:cNvSpPr>
            <a:spLocks noGrp="1"/>
          </p:cNvSpPr>
          <p:nvPr>
            <p:ph type="sldNum" sz="quarter" idx="12"/>
          </p:nvPr>
        </p:nvSpPr>
        <p:spPr/>
        <p:txBody>
          <a:bodyPr/>
          <a:lstStyle/>
          <a:p>
            <a:fld id="{4A47794B-4D91-48B0-99D1-1C552FF7FB09}" type="slidenum">
              <a:rPr lang="en-IN" smtClean="0"/>
              <a:t>‹#›</a:t>
            </a:fld>
            <a:endParaRPr lang="en-IN"/>
          </a:p>
        </p:txBody>
      </p:sp>
    </p:spTree>
    <p:extLst>
      <p:ext uri="{BB962C8B-B14F-4D97-AF65-F5344CB8AC3E}">
        <p14:creationId xmlns:p14="http://schemas.microsoft.com/office/powerpoint/2010/main" val="18035920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Div3_solid_green">
    <p:bg>
      <p:bgPr>
        <a:solidFill>
          <a:schemeClr val="accent1"/>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E119E1F1-7CE8-7946-94E2-E9BB4C9DC855}"/>
              </a:ext>
            </a:extLst>
          </p:cNvPr>
          <p:cNvSpPr>
            <a:spLocks noGrp="1"/>
          </p:cNvSpPr>
          <p:nvPr>
            <p:ph type="title" hasCustomPrompt="1"/>
          </p:nvPr>
        </p:nvSpPr>
        <p:spPr>
          <a:xfrm>
            <a:off x="475326" y="2492896"/>
            <a:ext cx="7420874" cy="1329595"/>
          </a:xfrm>
        </p:spPr>
        <p:txBody>
          <a:bodyPr wrap="square">
            <a:spAutoFit/>
          </a:bodyPr>
          <a:lstStyle>
            <a:lvl1pPr>
              <a:defRPr sz="4800" b="1">
                <a:solidFill>
                  <a:schemeClr val="bg1"/>
                </a:solidFill>
              </a:defRPr>
            </a:lvl1pPr>
          </a:lstStyle>
          <a:p>
            <a:r>
              <a:rPr lang="en-AU" noProof="0"/>
              <a:t>Enter section divider title/Catch phrase</a:t>
            </a:r>
          </a:p>
        </p:txBody>
      </p:sp>
      <p:sp>
        <p:nvSpPr>
          <p:cNvPr id="6" name="Text Placeholder 3">
            <a:extLst>
              <a:ext uri="{FF2B5EF4-FFF2-40B4-BE49-F238E27FC236}">
                <a16:creationId xmlns:a16="http://schemas.microsoft.com/office/drawing/2014/main" id="{64191455-52DC-E949-A350-98CA06629AE5}"/>
              </a:ext>
            </a:extLst>
          </p:cNvPr>
          <p:cNvSpPr>
            <a:spLocks noGrp="1"/>
          </p:cNvSpPr>
          <p:nvPr>
            <p:ph type="body" sz="quarter" idx="10" hasCustomPrompt="1"/>
          </p:nvPr>
        </p:nvSpPr>
        <p:spPr>
          <a:xfrm>
            <a:off x="475326" y="3979583"/>
            <a:ext cx="5548666" cy="430887"/>
          </a:xfrm>
        </p:spPr>
        <p:txBody>
          <a:bodyPr>
            <a:spAutoFit/>
          </a:bodyPr>
          <a:lstStyle>
            <a:lvl1pPr marL="0" indent="0">
              <a:buNone/>
              <a:defRPr sz="2800">
                <a:solidFill>
                  <a:schemeClr val="bg1"/>
                </a:solidFill>
              </a:defRPr>
            </a:lvl1pPr>
          </a:lstStyle>
          <a:p>
            <a:pPr lvl="0"/>
            <a:r>
              <a:rPr lang="en-GB"/>
              <a:t>Subheading goes here, ideally one line</a:t>
            </a:r>
          </a:p>
        </p:txBody>
      </p:sp>
    </p:spTree>
    <p:extLst>
      <p:ext uri="{BB962C8B-B14F-4D97-AF65-F5344CB8AC3E}">
        <p14:creationId xmlns:p14="http://schemas.microsoft.com/office/powerpoint/2010/main" val="12737263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Div3_solid_black">
    <p:bg>
      <p:bgPr>
        <a:solidFill>
          <a:schemeClr val="tx1"/>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5BE07F8-26CA-D145-A777-74CCA1C65B1A}"/>
              </a:ext>
            </a:extLst>
          </p:cNvPr>
          <p:cNvSpPr>
            <a:spLocks noGrp="1"/>
          </p:cNvSpPr>
          <p:nvPr>
            <p:ph type="title" hasCustomPrompt="1"/>
          </p:nvPr>
        </p:nvSpPr>
        <p:spPr>
          <a:xfrm>
            <a:off x="475326" y="2492896"/>
            <a:ext cx="7420874" cy="1329595"/>
          </a:xfrm>
        </p:spPr>
        <p:txBody>
          <a:bodyPr wrap="square">
            <a:spAutoFit/>
          </a:bodyPr>
          <a:lstStyle>
            <a:lvl1pPr>
              <a:defRPr sz="4800" b="1">
                <a:solidFill>
                  <a:schemeClr val="bg1"/>
                </a:solidFill>
              </a:defRPr>
            </a:lvl1pPr>
          </a:lstStyle>
          <a:p>
            <a:r>
              <a:rPr lang="en-AU" noProof="0"/>
              <a:t>Enter section divider title/Catch phrase</a:t>
            </a:r>
          </a:p>
        </p:txBody>
      </p:sp>
      <p:sp>
        <p:nvSpPr>
          <p:cNvPr id="6" name="Text Placeholder 3">
            <a:extLst>
              <a:ext uri="{FF2B5EF4-FFF2-40B4-BE49-F238E27FC236}">
                <a16:creationId xmlns:a16="http://schemas.microsoft.com/office/drawing/2014/main" id="{C4B20D8A-23BF-8A4C-8539-B85C0A168F6F}"/>
              </a:ext>
            </a:extLst>
          </p:cNvPr>
          <p:cNvSpPr>
            <a:spLocks noGrp="1"/>
          </p:cNvSpPr>
          <p:nvPr>
            <p:ph type="body" sz="quarter" idx="10" hasCustomPrompt="1"/>
          </p:nvPr>
        </p:nvSpPr>
        <p:spPr>
          <a:xfrm>
            <a:off x="475326" y="3979583"/>
            <a:ext cx="5548666" cy="430887"/>
          </a:xfrm>
        </p:spPr>
        <p:txBody>
          <a:bodyPr>
            <a:spAutoFit/>
          </a:bodyPr>
          <a:lstStyle>
            <a:lvl1pPr marL="0" indent="0">
              <a:buNone/>
              <a:defRPr sz="2800">
                <a:solidFill>
                  <a:schemeClr val="bg1"/>
                </a:solidFill>
              </a:defRPr>
            </a:lvl1pPr>
          </a:lstStyle>
          <a:p>
            <a:pPr lvl="0"/>
            <a:r>
              <a:rPr lang="en-GB"/>
              <a:t>Subheading goes here, ideally one line</a:t>
            </a:r>
          </a:p>
        </p:txBody>
      </p:sp>
    </p:spTree>
    <p:extLst>
      <p:ext uri="{BB962C8B-B14F-4D97-AF65-F5344CB8AC3E}">
        <p14:creationId xmlns:p14="http://schemas.microsoft.com/office/powerpoint/2010/main" val="26377932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Div3_solid_white">
    <p:bg>
      <p:bgPr>
        <a:solidFill>
          <a:schemeClr val="bg1"/>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28DA5FAA-E570-5847-8844-D7A5B9214580}"/>
              </a:ext>
            </a:extLst>
          </p:cNvPr>
          <p:cNvSpPr>
            <a:spLocks noGrp="1"/>
          </p:cNvSpPr>
          <p:nvPr>
            <p:ph type="title" hasCustomPrompt="1"/>
          </p:nvPr>
        </p:nvSpPr>
        <p:spPr>
          <a:xfrm>
            <a:off x="475326" y="2492896"/>
            <a:ext cx="7420874" cy="1329595"/>
          </a:xfrm>
        </p:spPr>
        <p:txBody>
          <a:bodyPr wrap="square">
            <a:spAutoFit/>
          </a:bodyPr>
          <a:lstStyle>
            <a:lvl1pPr>
              <a:defRPr sz="4800" b="1">
                <a:solidFill>
                  <a:schemeClr val="tx1"/>
                </a:solidFill>
              </a:defRPr>
            </a:lvl1pPr>
          </a:lstStyle>
          <a:p>
            <a:r>
              <a:rPr lang="en-AU" noProof="0"/>
              <a:t>Enter section divider title/Catch phrase</a:t>
            </a:r>
          </a:p>
        </p:txBody>
      </p:sp>
      <p:sp>
        <p:nvSpPr>
          <p:cNvPr id="6" name="Text Placeholder 3">
            <a:extLst>
              <a:ext uri="{FF2B5EF4-FFF2-40B4-BE49-F238E27FC236}">
                <a16:creationId xmlns:a16="http://schemas.microsoft.com/office/drawing/2014/main" id="{85BBE7ED-B021-9A4E-8E86-7FEA19CDB77C}"/>
              </a:ext>
            </a:extLst>
          </p:cNvPr>
          <p:cNvSpPr>
            <a:spLocks noGrp="1"/>
          </p:cNvSpPr>
          <p:nvPr>
            <p:ph type="body" sz="quarter" idx="10" hasCustomPrompt="1"/>
          </p:nvPr>
        </p:nvSpPr>
        <p:spPr>
          <a:xfrm>
            <a:off x="475326" y="3979583"/>
            <a:ext cx="5548666" cy="430887"/>
          </a:xfrm>
        </p:spPr>
        <p:txBody>
          <a:bodyPr>
            <a:spAutoFit/>
          </a:bodyPr>
          <a:lstStyle>
            <a:lvl1pPr marL="0" indent="0">
              <a:buNone/>
              <a:defRPr sz="2800">
                <a:solidFill>
                  <a:schemeClr val="tx1"/>
                </a:solidFill>
              </a:defRPr>
            </a:lvl1pPr>
          </a:lstStyle>
          <a:p>
            <a:pPr lvl="0"/>
            <a:r>
              <a:rPr lang="en-GB"/>
              <a:t>Subheading goes here, ideally one line</a:t>
            </a:r>
          </a:p>
        </p:txBody>
      </p:sp>
    </p:spTree>
    <p:extLst>
      <p:ext uri="{BB962C8B-B14F-4D97-AF65-F5344CB8AC3E}">
        <p14:creationId xmlns:p14="http://schemas.microsoft.com/office/powerpoint/2010/main" val="258703017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Intro_2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6C966E-0918-E64D-A224-F5D53600F487}"/>
              </a:ext>
            </a:extLst>
          </p:cNvPr>
          <p:cNvSpPr>
            <a:spLocks noGrp="1"/>
          </p:cNvSpPr>
          <p:nvPr>
            <p:ph type="title" hasCustomPrompt="1"/>
          </p:nvPr>
        </p:nvSpPr>
        <p:spPr>
          <a:xfrm>
            <a:off x="475326" y="917136"/>
            <a:ext cx="7996938" cy="332399"/>
          </a:xfrm>
        </p:spPr>
        <p:txBody>
          <a:bodyPr wrap="square">
            <a:spAutoFit/>
          </a:bodyPr>
          <a:lstStyle>
            <a:lvl1pPr>
              <a:defRPr sz="2400" b="1"/>
            </a:lvl1pPr>
          </a:lstStyle>
          <a:p>
            <a:r>
              <a:rPr lang="en-AU" noProof="0"/>
              <a:t>Click to edit title</a:t>
            </a:r>
          </a:p>
        </p:txBody>
      </p:sp>
      <p:sp>
        <p:nvSpPr>
          <p:cNvPr id="24" name="Content Placeholder 2">
            <a:extLst>
              <a:ext uri="{FF2B5EF4-FFF2-40B4-BE49-F238E27FC236}">
                <a16:creationId xmlns:a16="http://schemas.microsoft.com/office/drawing/2014/main" id="{072BA891-A657-0F49-ADFF-849DA51BB98D}"/>
              </a:ext>
            </a:extLst>
          </p:cNvPr>
          <p:cNvSpPr>
            <a:spLocks noGrp="1"/>
          </p:cNvSpPr>
          <p:nvPr>
            <p:ph idx="1"/>
          </p:nvPr>
        </p:nvSpPr>
        <p:spPr>
          <a:xfrm>
            <a:off x="475326" y="2097086"/>
            <a:ext cx="4044597" cy="3843778"/>
          </a:xfrm>
        </p:spPr>
        <p:txBody>
          <a:bodyPr>
            <a:noAutofit/>
          </a:bodyPr>
          <a:lstStyle>
            <a:lvl1pPr marL="0" indent="0">
              <a:buNone/>
              <a:defRPr sz="1000"/>
            </a:lvl1pPr>
            <a:lvl2pPr>
              <a:defRPr sz="900"/>
            </a:lvl2pPr>
            <a:lvl3pPr>
              <a:defRPr sz="800"/>
            </a:lvl3pPr>
            <a:lvl4pPr>
              <a:defRPr sz="700"/>
            </a:lvl4pPr>
            <a:lvl5pPr>
              <a:defRPr sz="700"/>
            </a:lvl5pPr>
          </a:lstStyle>
          <a:p>
            <a:pPr lvl="0"/>
            <a:r>
              <a:rPr lang="en-AU" noProof="0"/>
              <a:t>Click to edit Master text styles</a:t>
            </a:r>
          </a:p>
          <a:p>
            <a:pPr lvl="1"/>
            <a:r>
              <a:rPr lang="en-AU" noProof="0"/>
              <a:t>Second level</a:t>
            </a:r>
          </a:p>
          <a:p>
            <a:pPr lvl="2"/>
            <a:r>
              <a:rPr lang="en-AU" noProof="0"/>
              <a:t>Third level</a:t>
            </a:r>
          </a:p>
          <a:p>
            <a:pPr lvl="3"/>
            <a:r>
              <a:rPr lang="en-AU" noProof="0"/>
              <a:t>Fourth level</a:t>
            </a:r>
          </a:p>
          <a:p>
            <a:pPr lvl="4"/>
            <a:r>
              <a:rPr lang="en-AU" noProof="0"/>
              <a:t>Fifth level</a:t>
            </a:r>
          </a:p>
        </p:txBody>
      </p:sp>
      <p:sp>
        <p:nvSpPr>
          <p:cNvPr id="25" name="Text Placeholder 31">
            <a:extLst>
              <a:ext uri="{FF2B5EF4-FFF2-40B4-BE49-F238E27FC236}">
                <a16:creationId xmlns:a16="http://schemas.microsoft.com/office/drawing/2014/main" id="{EC2EF34C-0150-7C44-BA8D-4E3D76369960}"/>
              </a:ext>
            </a:extLst>
          </p:cNvPr>
          <p:cNvSpPr>
            <a:spLocks noGrp="1"/>
          </p:cNvSpPr>
          <p:nvPr>
            <p:ph type="body" sz="quarter" idx="15" hasCustomPrompt="1"/>
          </p:nvPr>
        </p:nvSpPr>
        <p:spPr>
          <a:xfrm>
            <a:off x="479376" y="459534"/>
            <a:ext cx="3672684" cy="100925"/>
          </a:xfrm>
        </p:spPr>
        <p:txBody>
          <a:bodyPr anchor="b">
            <a:spAutoFit/>
          </a:bodyPr>
          <a:lstStyle>
            <a:lvl1pPr marL="0" indent="0">
              <a:lnSpc>
                <a:spcPct val="80000"/>
              </a:lnSpc>
              <a:spcBef>
                <a:spcPts val="0"/>
              </a:spcBef>
              <a:buNone/>
              <a:defRPr sz="800" b="0" spc="300" baseline="0">
                <a:solidFill>
                  <a:schemeClr val="tx1"/>
                </a:solidFill>
              </a:defRPr>
            </a:lvl1pPr>
            <a:lvl2pPr marL="457200" indent="0">
              <a:buNone/>
              <a:defRPr sz="3200">
                <a:solidFill>
                  <a:schemeClr val="bg1"/>
                </a:solidFill>
              </a:defRPr>
            </a:lvl2pPr>
            <a:lvl3pPr marL="914400" indent="0">
              <a:buNone/>
              <a:defRPr sz="2800">
                <a:solidFill>
                  <a:schemeClr val="bg1"/>
                </a:solidFill>
              </a:defRPr>
            </a:lvl3pPr>
            <a:lvl4pPr marL="1371600" indent="0">
              <a:buNone/>
              <a:defRPr sz="2400">
                <a:solidFill>
                  <a:schemeClr val="bg1"/>
                </a:solidFill>
              </a:defRPr>
            </a:lvl4pPr>
            <a:lvl5pPr marL="1828800" indent="0">
              <a:buNone/>
              <a:defRPr sz="2400">
                <a:solidFill>
                  <a:schemeClr val="bg1"/>
                </a:solidFill>
              </a:defRPr>
            </a:lvl5pPr>
          </a:lstStyle>
          <a:p>
            <a:pPr lvl="0"/>
            <a:r>
              <a:rPr lang="en-AU"/>
              <a:t>BREAD CRUMBS – SECTION TITLE</a:t>
            </a:r>
          </a:p>
        </p:txBody>
      </p:sp>
      <p:sp>
        <p:nvSpPr>
          <p:cNvPr id="26" name="Content Placeholder 2">
            <a:extLst>
              <a:ext uri="{FF2B5EF4-FFF2-40B4-BE49-F238E27FC236}">
                <a16:creationId xmlns:a16="http://schemas.microsoft.com/office/drawing/2014/main" id="{0A28D4F8-CE78-2441-88E0-6DA02C4D5CE0}"/>
              </a:ext>
            </a:extLst>
          </p:cNvPr>
          <p:cNvSpPr>
            <a:spLocks noGrp="1"/>
          </p:cNvSpPr>
          <p:nvPr>
            <p:ph idx="16"/>
          </p:nvPr>
        </p:nvSpPr>
        <p:spPr>
          <a:xfrm>
            <a:off x="4977852" y="2097086"/>
            <a:ext cx="4044595" cy="3843778"/>
          </a:xfrm>
        </p:spPr>
        <p:txBody>
          <a:bodyPr>
            <a:noAutofit/>
          </a:bodyPr>
          <a:lstStyle>
            <a:lvl1pPr marL="0" indent="0">
              <a:buNone/>
              <a:defRPr sz="1000"/>
            </a:lvl1pPr>
            <a:lvl2pPr>
              <a:defRPr sz="900"/>
            </a:lvl2pPr>
            <a:lvl3pPr>
              <a:defRPr sz="800"/>
            </a:lvl3pPr>
            <a:lvl4pPr>
              <a:defRPr sz="700"/>
            </a:lvl4pPr>
            <a:lvl5pPr>
              <a:defRPr sz="700"/>
            </a:lvl5pPr>
          </a:lstStyle>
          <a:p>
            <a:pPr lvl="0"/>
            <a:r>
              <a:rPr lang="en-AU" noProof="0"/>
              <a:t>Click to edit Master text styles</a:t>
            </a:r>
          </a:p>
          <a:p>
            <a:pPr lvl="1"/>
            <a:r>
              <a:rPr lang="en-AU" noProof="0"/>
              <a:t>Second level</a:t>
            </a:r>
          </a:p>
          <a:p>
            <a:pPr lvl="2"/>
            <a:r>
              <a:rPr lang="en-AU" noProof="0"/>
              <a:t>Third level</a:t>
            </a:r>
          </a:p>
          <a:p>
            <a:pPr lvl="3"/>
            <a:r>
              <a:rPr lang="en-AU" noProof="0"/>
              <a:t>Fourth level</a:t>
            </a:r>
          </a:p>
          <a:p>
            <a:pPr lvl="4"/>
            <a:r>
              <a:rPr lang="en-AU" noProof="0"/>
              <a:t>Fifth level</a:t>
            </a:r>
          </a:p>
        </p:txBody>
      </p:sp>
      <p:sp>
        <p:nvSpPr>
          <p:cNvPr id="28" name="Content Placeholder 2">
            <a:extLst>
              <a:ext uri="{FF2B5EF4-FFF2-40B4-BE49-F238E27FC236}">
                <a16:creationId xmlns:a16="http://schemas.microsoft.com/office/drawing/2014/main" id="{486CD19F-1B9B-3E46-8E2A-9B8825C55E95}"/>
              </a:ext>
            </a:extLst>
          </p:cNvPr>
          <p:cNvSpPr>
            <a:spLocks noGrp="1"/>
          </p:cNvSpPr>
          <p:nvPr>
            <p:ph idx="17"/>
          </p:nvPr>
        </p:nvSpPr>
        <p:spPr>
          <a:xfrm>
            <a:off x="9552391" y="2097086"/>
            <a:ext cx="2088224" cy="3843778"/>
          </a:xfrm>
        </p:spPr>
        <p:txBody>
          <a:bodyPr>
            <a:noAutofit/>
          </a:bodyPr>
          <a:lstStyle>
            <a:lvl1pPr marL="0" indent="0">
              <a:buNone/>
              <a:defRPr sz="1000"/>
            </a:lvl1pPr>
            <a:lvl2pPr>
              <a:defRPr sz="900"/>
            </a:lvl2pPr>
            <a:lvl3pPr>
              <a:defRPr sz="800"/>
            </a:lvl3pPr>
            <a:lvl4pPr>
              <a:defRPr sz="700"/>
            </a:lvl4pPr>
            <a:lvl5pPr>
              <a:defRPr sz="700"/>
            </a:lvl5pPr>
          </a:lstStyle>
          <a:p>
            <a:pPr lvl="0"/>
            <a:r>
              <a:rPr lang="en-AU" noProof="0"/>
              <a:t>Click to edit Master text styles</a:t>
            </a:r>
          </a:p>
          <a:p>
            <a:pPr lvl="1"/>
            <a:r>
              <a:rPr lang="en-AU" noProof="0"/>
              <a:t>Second level</a:t>
            </a:r>
          </a:p>
          <a:p>
            <a:pPr lvl="2"/>
            <a:r>
              <a:rPr lang="en-AU" noProof="0"/>
              <a:t>Third level</a:t>
            </a:r>
          </a:p>
          <a:p>
            <a:pPr lvl="3"/>
            <a:r>
              <a:rPr lang="en-AU" noProof="0"/>
              <a:t>Fourth level</a:t>
            </a:r>
          </a:p>
          <a:p>
            <a:pPr lvl="4"/>
            <a:r>
              <a:rPr lang="en-AU" noProof="0"/>
              <a:t>Fifth level</a:t>
            </a:r>
          </a:p>
        </p:txBody>
      </p:sp>
    </p:spTree>
    <p:extLst>
      <p:ext uri="{BB962C8B-B14F-4D97-AF65-F5344CB8AC3E}">
        <p14:creationId xmlns:p14="http://schemas.microsoft.com/office/powerpoint/2010/main" val="222413618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Intro_one_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6C966E-0918-E64D-A224-F5D53600F487}"/>
              </a:ext>
            </a:extLst>
          </p:cNvPr>
          <p:cNvSpPr>
            <a:spLocks noGrp="1"/>
          </p:cNvSpPr>
          <p:nvPr>
            <p:ph type="title" hasCustomPrompt="1"/>
          </p:nvPr>
        </p:nvSpPr>
        <p:spPr>
          <a:xfrm>
            <a:off x="475326" y="917136"/>
            <a:ext cx="7996938" cy="332399"/>
          </a:xfrm>
        </p:spPr>
        <p:txBody>
          <a:bodyPr wrap="square">
            <a:spAutoFit/>
          </a:bodyPr>
          <a:lstStyle>
            <a:lvl1pPr>
              <a:defRPr sz="2400" b="1"/>
            </a:lvl1pPr>
          </a:lstStyle>
          <a:p>
            <a:r>
              <a:rPr lang="en-AU" noProof="0"/>
              <a:t>Click to edit title</a:t>
            </a:r>
          </a:p>
        </p:txBody>
      </p:sp>
      <p:sp>
        <p:nvSpPr>
          <p:cNvPr id="24" name="Content Placeholder 2">
            <a:extLst>
              <a:ext uri="{FF2B5EF4-FFF2-40B4-BE49-F238E27FC236}">
                <a16:creationId xmlns:a16="http://schemas.microsoft.com/office/drawing/2014/main" id="{072BA891-A657-0F49-ADFF-849DA51BB98D}"/>
              </a:ext>
            </a:extLst>
          </p:cNvPr>
          <p:cNvSpPr>
            <a:spLocks noGrp="1"/>
          </p:cNvSpPr>
          <p:nvPr>
            <p:ph idx="1"/>
          </p:nvPr>
        </p:nvSpPr>
        <p:spPr>
          <a:xfrm>
            <a:off x="475325" y="1934951"/>
            <a:ext cx="10301195" cy="2988098"/>
          </a:xfrm>
        </p:spPr>
        <p:txBody>
          <a:bodyPr>
            <a:noAutofit/>
          </a:bodyPr>
          <a:lstStyle>
            <a:lvl1pPr marL="0" indent="0">
              <a:buNone/>
              <a:defRPr sz="1000"/>
            </a:lvl1pPr>
            <a:lvl2pPr>
              <a:defRPr sz="900"/>
            </a:lvl2pPr>
            <a:lvl3pPr>
              <a:defRPr sz="800"/>
            </a:lvl3pPr>
            <a:lvl4pPr>
              <a:defRPr sz="700"/>
            </a:lvl4pPr>
            <a:lvl5pPr>
              <a:defRPr sz="700"/>
            </a:lvl5pPr>
          </a:lstStyle>
          <a:p>
            <a:pPr lvl="0"/>
            <a:r>
              <a:rPr lang="en-AU" noProof="0"/>
              <a:t>Click to edit Master text styles</a:t>
            </a:r>
          </a:p>
          <a:p>
            <a:pPr lvl="1"/>
            <a:r>
              <a:rPr lang="en-AU" noProof="0"/>
              <a:t>Second level</a:t>
            </a:r>
          </a:p>
          <a:p>
            <a:pPr lvl="2"/>
            <a:r>
              <a:rPr lang="en-AU" noProof="0"/>
              <a:t>Third level</a:t>
            </a:r>
          </a:p>
          <a:p>
            <a:pPr lvl="3"/>
            <a:r>
              <a:rPr lang="en-AU" noProof="0"/>
              <a:t>Fourth level</a:t>
            </a:r>
          </a:p>
          <a:p>
            <a:pPr lvl="4"/>
            <a:r>
              <a:rPr lang="en-AU" noProof="0"/>
              <a:t>Fifth level</a:t>
            </a:r>
          </a:p>
        </p:txBody>
      </p:sp>
      <p:sp>
        <p:nvSpPr>
          <p:cNvPr id="25" name="Text Placeholder 31">
            <a:extLst>
              <a:ext uri="{FF2B5EF4-FFF2-40B4-BE49-F238E27FC236}">
                <a16:creationId xmlns:a16="http://schemas.microsoft.com/office/drawing/2014/main" id="{EC2EF34C-0150-7C44-BA8D-4E3D76369960}"/>
              </a:ext>
            </a:extLst>
          </p:cNvPr>
          <p:cNvSpPr>
            <a:spLocks noGrp="1"/>
          </p:cNvSpPr>
          <p:nvPr>
            <p:ph type="body" sz="quarter" idx="15" hasCustomPrompt="1"/>
          </p:nvPr>
        </p:nvSpPr>
        <p:spPr>
          <a:xfrm>
            <a:off x="479376" y="459534"/>
            <a:ext cx="3672684" cy="100925"/>
          </a:xfrm>
        </p:spPr>
        <p:txBody>
          <a:bodyPr anchor="b">
            <a:spAutoFit/>
          </a:bodyPr>
          <a:lstStyle>
            <a:lvl1pPr marL="0" indent="0">
              <a:lnSpc>
                <a:spcPct val="80000"/>
              </a:lnSpc>
              <a:spcBef>
                <a:spcPts val="0"/>
              </a:spcBef>
              <a:buNone/>
              <a:defRPr sz="800" b="0" spc="300" baseline="0">
                <a:solidFill>
                  <a:schemeClr val="tx1"/>
                </a:solidFill>
              </a:defRPr>
            </a:lvl1pPr>
            <a:lvl2pPr marL="457200" indent="0">
              <a:buNone/>
              <a:defRPr sz="3200">
                <a:solidFill>
                  <a:schemeClr val="bg1"/>
                </a:solidFill>
              </a:defRPr>
            </a:lvl2pPr>
            <a:lvl3pPr marL="914400" indent="0">
              <a:buNone/>
              <a:defRPr sz="2800">
                <a:solidFill>
                  <a:schemeClr val="bg1"/>
                </a:solidFill>
              </a:defRPr>
            </a:lvl3pPr>
            <a:lvl4pPr marL="1371600" indent="0">
              <a:buNone/>
              <a:defRPr sz="2400">
                <a:solidFill>
                  <a:schemeClr val="bg1"/>
                </a:solidFill>
              </a:defRPr>
            </a:lvl4pPr>
            <a:lvl5pPr marL="1828800" indent="0">
              <a:buNone/>
              <a:defRPr sz="2400">
                <a:solidFill>
                  <a:schemeClr val="bg1"/>
                </a:solidFill>
              </a:defRPr>
            </a:lvl5pPr>
          </a:lstStyle>
          <a:p>
            <a:pPr lvl="0"/>
            <a:r>
              <a:rPr lang="en-AU"/>
              <a:t>BREAD CRUMBS – SECTION TITLE</a:t>
            </a:r>
          </a:p>
        </p:txBody>
      </p:sp>
      <p:sp>
        <p:nvSpPr>
          <p:cNvPr id="28" name="Content Placeholder 2">
            <a:extLst>
              <a:ext uri="{FF2B5EF4-FFF2-40B4-BE49-F238E27FC236}">
                <a16:creationId xmlns:a16="http://schemas.microsoft.com/office/drawing/2014/main" id="{486CD19F-1B9B-3E46-8E2A-9B8825C55E95}"/>
              </a:ext>
            </a:extLst>
          </p:cNvPr>
          <p:cNvSpPr>
            <a:spLocks noGrp="1"/>
          </p:cNvSpPr>
          <p:nvPr>
            <p:ph idx="17"/>
          </p:nvPr>
        </p:nvSpPr>
        <p:spPr>
          <a:xfrm>
            <a:off x="477270" y="5391336"/>
            <a:ext cx="4322586" cy="852313"/>
          </a:xfrm>
        </p:spPr>
        <p:txBody>
          <a:bodyPr>
            <a:noAutofit/>
          </a:bodyPr>
          <a:lstStyle>
            <a:lvl1pPr marL="0" indent="0">
              <a:buNone/>
              <a:defRPr sz="1000"/>
            </a:lvl1pPr>
            <a:lvl2pPr>
              <a:defRPr sz="900"/>
            </a:lvl2pPr>
            <a:lvl3pPr>
              <a:defRPr sz="800"/>
            </a:lvl3pPr>
            <a:lvl4pPr>
              <a:defRPr sz="700"/>
            </a:lvl4pPr>
            <a:lvl5pPr>
              <a:defRPr sz="700"/>
            </a:lvl5pPr>
          </a:lstStyle>
          <a:p>
            <a:pPr lvl="0"/>
            <a:r>
              <a:rPr lang="en-AU" noProof="0"/>
              <a:t>Click to edit Master text styles</a:t>
            </a:r>
          </a:p>
          <a:p>
            <a:pPr lvl="1"/>
            <a:r>
              <a:rPr lang="en-AU" noProof="0"/>
              <a:t>Second level</a:t>
            </a:r>
          </a:p>
          <a:p>
            <a:pPr lvl="2"/>
            <a:r>
              <a:rPr lang="en-AU" noProof="0"/>
              <a:t>Third level</a:t>
            </a:r>
          </a:p>
          <a:p>
            <a:pPr lvl="3"/>
            <a:r>
              <a:rPr lang="en-AU" noProof="0"/>
              <a:t>Fourth level</a:t>
            </a:r>
          </a:p>
          <a:p>
            <a:pPr lvl="4"/>
            <a:r>
              <a:rPr lang="en-AU" noProof="0"/>
              <a:t>Fifth level</a:t>
            </a:r>
          </a:p>
        </p:txBody>
      </p:sp>
    </p:spTree>
    <p:extLst>
      <p:ext uri="{BB962C8B-B14F-4D97-AF65-F5344CB8AC3E}">
        <p14:creationId xmlns:p14="http://schemas.microsoft.com/office/powerpoint/2010/main" val="7977823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hort_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6C966E-0918-E64D-A224-F5D53600F487}"/>
              </a:ext>
            </a:extLst>
          </p:cNvPr>
          <p:cNvSpPr>
            <a:spLocks noGrp="1"/>
          </p:cNvSpPr>
          <p:nvPr>
            <p:ph type="title" hasCustomPrompt="1"/>
          </p:nvPr>
        </p:nvSpPr>
        <p:spPr>
          <a:xfrm>
            <a:off x="475326" y="917136"/>
            <a:ext cx="5620674" cy="332399"/>
          </a:xfrm>
        </p:spPr>
        <p:txBody>
          <a:bodyPr wrap="square">
            <a:spAutoFit/>
          </a:bodyPr>
          <a:lstStyle>
            <a:lvl1pPr>
              <a:defRPr sz="2400" b="1"/>
            </a:lvl1pPr>
          </a:lstStyle>
          <a:p>
            <a:r>
              <a:rPr lang="en-AU" noProof="0"/>
              <a:t>Click to edit title</a:t>
            </a:r>
          </a:p>
        </p:txBody>
      </p:sp>
      <p:sp>
        <p:nvSpPr>
          <p:cNvPr id="24" name="Content Placeholder 2">
            <a:extLst>
              <a:ext uri="{FF2B5EF4-FFF2-40B4-BE49-F238E27FC236}">
                <a16:creationId xmlns:a16="http://schemas.microsoft.com/office/drawing/2014/main" id="{072BA891-A657-0F49-ADFF-849DA51BB98D}"/>
              </a:ext>
            </a:extLst>
          </p:cNvPr>
          <p:cNvSpPr>
            <a:spLocks noGrp="1"/>
          </p:cNvSpPr>
          <p:nvPr>
            <p:ph idx="1"/>
          </p:nvPr>
        </p:nvSpPr>
        <p:spPr>
          <a:xfrm>
            <a:off x="475325" y="1934950"/>
            <a:ext cx="5620675" cy="3654289"/>
          </a:xfrm>
        </p:spPr>
        <p:txBody>
          <a:bodyPr>
            <a:noAutofit/>
          </a:bodyPr>
          <a:lstStyle>
            <a:lvl1pPr marL="0" indent="0">
              <a:buNone/>
              <a:defRPr sz="1000"/>
            </a:lvl1pPr>
            <a:lvl2pPr>
              <a:defRPr sz="900"/>
            </a:lvl2pPr>
            <a:lvl3pPr>
              <a:defRPr sz="800"/>
            </a:lvl3pPr>
            <a:lvl4pPr>
              <a:defRPr sz="700"/>
            </a:lvl4pPr>
            <a:lvl5pPr>
              <a:defRPr sz="700"/>
            </a:lvl5pPr>
          </a:lstStyle>
          <a:p>
            <a:pPr lvl="0"/>
            <a:r>
              <a:rPr lang="en-AU" noProof="0"/>
              <a:t>Click to edit Master text styles</a:t>
            </a:r>
          </a:p>
          <a:p>
            <a:pPr lvl="1"/>
            <a:r>
              <a:rPr lang="en-AU" noProof="0"/>
              <a:t>Second level</a:t>
            </a:r>
          </a:p>
          <a:p>
            <a:pPr lvl="2"/>
            <a:r>
              <a:rPr lang="en-AU" noProof="0"/>
              <a:t>Third level</a:t>
            </a:r>
          </a:p>
          <a:p>
            <a:pPr lvl="3"/>
            <a:r>
              <a:rPr lang="en-AU" noProof="0"/>
              <a:t>Fourth level</a:t>
            </a:r>
          </a:p>
          <a:p>
            <a:pPr lvl="4"/>
            <a:r>
              <a:rPr lang="en-AU" noProof="0"/>
              <a:t>Fifth level</a:t>
            </a:r>
          </a:p>
        </p:txBody>
      </p:sp>
      <p:sp>
        <p:nvSpPr>
          <p:cNvPr id="25" name="Text Placeholder 31">
            <a:extLst>
              <a:ext uri="{FF2B5EF4-FFF2-40B4-BE49-F238E27FC236}">
                <a16:creationId xmlns:a16="http://schemas.microsoft.com/office/drawing/2014/main" id="{EC2EF34C-0150-7C44-BA8D-4E3D76369960}"/>
              </a:ext>
            </a:extLst>
          </p:cNvPr>
          <p:cNvSpPr>
            <a:spLocks noGrp="1"/>
          </p:cNvSpPr>
          <p:nvPr>
            <p:ph type="body" sz="quarter" idx="15" hasCustomPrompt="1"/>
          </p:nvPr>
        </p:nvSpPr>
        <p:spPr>
          <a:xfrm>
            <a:off x="479376" y="459534"/>
            <a:ext cx="3672684" cy="100925"/>
          </a:xfrm>
        </p:spPr>
        <p:txBody>
          <a:bodyPr anchor="b">
            <a:spAutoFit/>
          </a:bodyPr>
          <a:lstStyle>
            <a:lvl1pPr marL="0" indent="0">
              <a:lnSpc>
                <a:spcPct val="80000"/>
              </a:lnSpc>
              <a:spcBef>
                <a:spcPts val="0"/>
              </a:spcBef>
              <a:buNone/>
              <a:defRPr sz="800" b="0" spc="300" baseline="0">
                <a:solidFill>
                  <a:schemeClr val="tx1"/>
                </a:solidFill>
              </a:defRPr>
            </a:lvl1pPr>
            <a:lvl2pPr marL="457200" indent="0">
              <a:buNone/>
              <a:defRPr sz="3200">
                <a:solidFill>
                  <a:schemeClr val="bg1"/>
                </a:solidFill>
              </a:defRPr>
            </a:lvl2pPr>
            <a:lvl3pPr marL="914400" indent="0">
              <a:buNone/>
              <a:defRPr sz="2800">
                <a:solidFill>
                  <a:schemeClr val="bg1"/>
                </a:solidFill>
              </a:defRPr>
            </a:lvl3pPr>
            <a:lvl4pPr marL="1371600" indent="0">
              <a:buNone/>
              <a:defRPr sz="2400">
                <a:solidFill>
                  <a:schemeClr val="bg1"/>
                </a:solidFill>
              </a:defRPr>
            </a:lvl4pPr>
            <a:lvl5pPr marL="1828800" indent="0">
              <a:buNone/>
              <a:defRPr sz="2400">
                <a:solidFill>
                  <a:schemeClr val="bg1"/>
                </a:solidFill>
              </a:defRPr>
            </a:lvl5pPr>
          </a:lstStyle>
          <a:p>
            <a:pPr lvl="0"/>
            <a:r>
              <a:rPr lang="en-AU"/>
              <a:t>BREAD CRUMBS – SECTION TITLE</a:t>
            </a:r>
          </a:p>
        </p:txBody>
      </p:sp>
      <p:sp>
        <p:nvSpPr>
          <p:cNvPr id="7" name="Content Placeholder 2">
            <a:extLst>
              <a:ext uri="{FF2B5EF4-FFF2-40B4-BE49-F238E27FC236}">
                <a16:creationId xmlns:a16="http://schemas.microsoft.com/office/drawing/2014/main" id="{B1735731-4675-3049-B9E3-CAE3E993ACC4}"/>
              </a:ext>
            </a:extLst>
          </p:cNvPr>
          <p:cNvSpPr>
            <a:spLocks noGrp="1"/>
          </p:cNvSpPr>
          <p:nvPr>
            <p:ph idx="16"/>
          </p:nvPr>
        </p:nvSpPr>
        <p:spPr>
          <a:xfrm>
            <a:off x="475325" y="1268760"/>
            <a:ext cx="5620675" cy="332399"/>
          </a:xfrm>
        </p:spPr>
        <p:txBody>
          <a:bodyPr>
            <a:noAutofit/>
          </a:bodyPr>
          <a:lstStyle>
            <a:lvl1pPr marL="0" indent="0">
              <a:buNone/>
              <a:defRPr sz="1400" b="0" i="0">
                <a:latin typeface="Calibri Light" panose="020F0302020204030204" pitchFamily="34" charset="0"/>
                <a:cs typeface="Calibri Light" panose="020F0302020204030204" pitchFamily="34" charset="0"/>
              </a:defRPr>
            </a:lvl1pPr>
            <a:lvl2pPr>
              <a:defRPr sz="900"/>
            </a:lvl2pPr>
            <a:lvl3pPr>
              <a:defRPr sz="800"/>
            </a:lvl3pPr>
            <a:lvl4pPr>
              <a:defRPr sz="700"/>
            </a:lvl4pPr>
            <a:lvl5pPr>
              <a:defRPr sz="700"/>
            </a:lvl5pPr>
          </a:lstStyle>
          <a:p>
            <a:pPr lvl="0"/>
            <a:r>
              <a:rPr lang="en-AU" noProof="0"/>
              <a:t>Click to edit Master text styles</a:t>
            </a:r>
          </a:p>
        </p:txBody>
      </p:sp>
      <p:sp>
        <p:nvSpPr>
          <p:cNvPr id="5" name="Picture Placeholder 4">
            <a:extLst>
              <a:ext uri="{FF2B5EF4-FFF2-40B4-BE49-F238E27FC236}">
                <a16:creationId xmlns:a16="http://schemas.microsoft.com/office/drawing/2014/main" id="{DAA2AB74-8FF1-0A41-98F9-E97E90A68422}"/>
              </a:ext>
            </a:extLst>
          </p:cNvPr>
          <p:cNvSpPr>
            <a:spLocks noGrp="1"/>
          </p:cNvSpPr>
          <p:nvPr>
            <p:ph type="pic" sz="quarter" idx="17"/>
          </p:nvPr>
        </p:nvSpPr>
        <p:spPr>
          <a:xfrm>
            <a:off x="6383338" y="917575"/>
            <a:ext cx="5808662" cy="4672013"/>
          </a:xfrm>
        </p:spPr>
        <p:txBody>
          <a:bodyPr>
            <a:normAutofit/>
          </a:bodyPr>
          <a:lstStyle>
            <a:lvl1pPr>
              <a:defRPr sz="1600"/>
            </a:lvl1pPr>
          </a:lstStyle>
          <a:p>
            <a:endParaRPr lang="en-US"/>
          </a:p>
        </p:txBody>
      </p:sp>
    </p:spTree>
    <p:extLst>
      <p:ext uri="{BB962C8B-B14F-4D97-AF65-F5344CB8AC3E}">
        <p14:creationId xmlns:p14="http://schemas.microsoft.com/office/powerpoint/2010/main" val="14950266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Long_text_1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6C966E-0918-E64D-A224-F5D53600F487}"/>
              </a:ext>
            </a:extLst>
          </p:cNvPr>
          <p:cNvSpPr>
            <a:spLocks noGrp="1"/>
          </p:cNvSpPr>
          <p:nvPr>
            <p:ph type="title" hasCustomPrompt="1"/>
          </p:nvPr>
        </p:nvSpPr>
        <p:spPr>
          <a:xfrm>
            <a:off x="475326" y="917136"/>
            <a:ext cx="3172402" cy="332399"/>
          </a:xfrm>
        </p:spPr>
        <p:txBody>
          <a:bodyPr wrap="square">
            <a:spAutoFit/>
          </a:bodyPr>
          <a:lstStyle>
            <a:lvl1pPr>
              <a:defRPr sz="2400" b="1"/>
            </a:lvl1pPr>
          </a:lstStyle>
          <a:p>
            <a:r>
              <a:rPr lang="en-AU" noProof="0"/>
              <a:t>Click to edit title</a:t>
            </a:r>
          </a:p>
        </p:txBody>
      </p:sp>
      <p:sp>
        <p:nvSpPr>
          <p:cNvPr id="24" name="Content Placeholder 2">
            <a:extLst>
              <a:ext uri="{FF2B5EF4-FFF2-40B4-BE49-F238E27FC236}">
                <a16:creationId xmlns:a16="http://schemas.microsoft.com/office/drawing/2014/main" id="{072BA891-A657-0F49-ADFF-849DA51BB98D}"/>
              </a:ext>
            </a:extLst>
          </p:cNvPr>
          <p:cNvSpPr>
            <a:spLocks noGrp="1"/>
          </p:cNvSpPr>
          <p:nvPr>
            <p:ph idx="1"/>
          </p:nvPr>
        </p:nvSpPr>
        <p:spPr>
          <a:xfrm>
            <a:off x="475325" y="1934950"/>
            <a:ext cx="3172403" cy="3654289"/>
          </a:xfrm>
        </p:spPr>
        <p:txBody>
          <a:bodyPr>
            <a:noAutofit/>
          </a:bodyPr>
          <a:lstStyle>
            <a:lvl1pPr marL="0" indent="0">
              <a:lnSpc>
                <a:spcPct val="100000"/>
              </a:lnSpc>
              <a:buNone/>
              <a:defRPr sz="1100"/>
            </a:lvl1pPr>
            <a:lvl2pPr>
              <a:lnSpc>
                <a:spcPct val="100000"/>
              </a:lnSpc>
              <a:defRPr sz="1050"/>
            </a:lvl2pPr>
            <a:lvl3pPr>
              <a:lnSpc>
                <a:spcPct val="100000"/>
              </a:lnSpc>
              <a:defRPr sz="1000"/>
            </a:lvl3pPr>
            <a:lvl4pPr>
              <a:lnSpc>
                <a:spcPct val="100000"/>
              </a:lnSpc>
              <a:defRPr sz="900"/>
            </a:lvl4pPr>
            <a:lvl5pPr>
              <a:lnSpc>
                <a:spcPct val="100000"/>
              </a:lnSpc>
              <a:defRPr sz="900"/>
            </a:lvl5pPr>
          </a:lstStyle>
          <a:p>
            <a:pPr lvl="0"/>
            <a:r>
              <a:rPr lang="en-AU" noProof="0"/>
              <a:t>Click to edit Master text styles</a:t>
            </a:r>
          </a:p>
          <a:p>
            <a:pPr lvl="1"/>
            <a:r>
              <a:rPr lang="en-AU" noProof="0"/>
              <a:t>Second level</a:t>
            </a:r>
          </a:p>
          <a:p>
            <a:pPr lvl="2"/>
            <a:r>
              <a:rPr lang="en-AU" noProof="0"/>
              <a:t>Third level</a:t>
            </a:r>
          </a:p>
          <a:p>
            <a:pPr lvl="3"/>
            <a:r>
              <a:rPr lang="en-AU" noProof="0"/>
              <a:t>Fourth level</a:t>
            </a:r>
          </a:p>
          <a:p>
            <a:pPr lvl="4"/>
            <a:r>
              <a:rPr lang="en-AU" noProof="0"/>
              <a:t>Fifth level</a:t>
            </a:r>
          </a:p>
        </p:txBody>
      </p:sp>
      <p:sp>
        <p:nvSpPr>
          <p:cNvPr id="25" name="Text Placeholder 31">
            <a:extLst>
              <a:ext uri="{FF2B5EF4-FFF2-40B4-BE49-F238E27FC236}">
                <a16:creationId xmlns:a16="http://schemas.microsoft.com/office/drawing/2014/main" id="{EC2EF34C-0150-7C44-BA8D-4E3D76369960}"/>
              </a:ext>
            </a:extLst>
          </p:cNvPr>
          <p:cNvSpPr>
            <a:spLocks noGrp="1"/>
          </p:cNvSpPr>
          <p:nvPr>
            <p:ph type="body" sz="quarter" idx="15" hasCustomPrompt="1"/>
          </p:nvPr>
        </p:nvSpPr>
        <p:spPr>
          <a:xfrm>
            <a:off x="479376" y="459534"/>
            <a:ext cx="3672684" cy="100925"/>
          </a:xfrm>
        </p:spPr>
        <p:txBody>
          <a:bodyPr anchor="b">
            <a:spAutoFit/>
          </a:bodyPr>
          <a:lstStyle>
            <a:lvl1pPr marL="0" indent="0">
              <a:lnSpc>
                <a:spcPct val="80000"/>
              </a:lnSpc>
              <a:spcBef>
                <a:spcPts val="0"/>
              </a:spcBef>
              <a:buNone/>
              <a:defRPr sz="800" b="0" spc="300" baseline="0">
                <a:solidFill>
                  <a:schemeClr val="tx1"/>
                </a:solidFill>
              </a:defRPr>
            </a:lvl1pPr>
            <a:lvl2pPr marL="457200" indent="0">
              <a:buNone/>
              <a:defRPr sz="3200">
                <a:solidFill>
                  <a:schemeClr val="bg1"/>
                </a:solidFill>
              </a:defRPr>
            </a:lvl2pPr>
            <a:lvl3pPr marL="914400" indent="0">
              <a:buNone/>
              <a:defRPr sz="2800">
                <a:solidFill>
                  <a:schemeClr val="bg1"/>
                </a:solidFill>
              </a:defRPr>
            </a:lvl3pPr>
            <a:lvl4pPr marL="1371600" indent="0">
              <a:buNone/>
              <a:defRPr sz="2400">
                <a:solidFill>
                  <a:schemeClr val="bg1"/>
                </a:solidFill>
              </a:defRPr>
            </a:lvl4pPr>
            <a:lvl5pPr marL="1828800" indent="0">
              <a:buNone/>
              <a:defRPr sz="2400">
                <a:solidFill>
                  <a:schemeClr val="bg1"/>
                </a:solidFill>
              </a:defRPr>
            </a:lvl5pPr>
          </a:lstStyle>
          <a:p>
            <a:pPr lvl="0"/>
            <a:r>
              <a:rPr lang="en-AU"/>
              <a:t>BREAD CRUMBS – SECTION TITLE</a:t>
            </a:r>
          </a:p>
        </p:txBody>
      </p:sp>
      <p:sp>
        <p:nvSpPr>
          <p:cNvPr id="7" name="Content Placeholder 2">
            <a:extLst>
              <a:ext uri="{FF2B5EF4-FFF2-40B4-BE49-F238E27FC236}">
                <a16:creationId xmlns:a16="http://schemas.microsoft.com/office/drawing/2014/main" id="{B1735731-4675-3049-B9E3-CAE3E993ACC4}"/>
              </a:ext>
            </a:extLst>
          </p:cNvPr>
          <p:cNvSpPr>
            <a:spLocks noGrp="1"/>
          </p:cNvSpPr>
          <p:nvPr>
            <p:ph idx="16"/>
          </p:nvPr>
        </p:nvSpPr>
        <p:spPr>
          <a:xfrm>
            <a:off x="475325" y="1268760"/>
            <a:ext cx="3172403" cy="332399"/>
          </a:xfrm>
        </p:spPr>
        <p:txBody>
          <a:bodyPr>
            <a:noAutofit/>
          </a:bodyPr>
          <a:lstStyle>
            <a:lvl1pPr marL="0" indent="0">
              <a:buNone/>
              <a:defRPr sz="1400" b="0" i="0">
                <a:latin typeface="Calibri Light" panose="020F0302020204030204" pitchFamily="34" charset="0"/>
                <a:cs typeface="Calibri Light" panose="020F0302020204030204" pitchFamily="34" charset="0"/>
              </a:defRPr>
            </a:lvl1pPr>
            <a:lvl2pPr>
              <a:defRPr sz="900"/>
            </a:lvl2pPr>
            <a:lvl3pPr>
              <a:defRPr sz="800"/>
            </a:lvl3pPr>
            <a:lvl4pPr>
              <a:defRPr sz="700"/>
            </a:lvl4pPr>
            <a:lvl5pPr>
              <a:defRPr sz="700"/>
            </a:lvl5pPr>
          </a:lstStyle>
          <a:p>
            <a:pPr lvl="0"/>
            <a:r>
              <a:rPr lang="en-AU" noProof="0"/>
              <a:t>Click to edit Master text styles</a:t>
            </a:r>
          </a:p>
        </p:txBody>
      </p:sp>
      <p:sp>
        <p:nvSpPr>
          <p:cNvPr id="8" name="Content Placeholder 2">
            <a:extLst>
              <a:ext uri="{FF2B5EF4-FFF2-40B4-BE49-F238E27FC236}">
                <a16:creationId xmlns:a16="http://schemas.microsoft.com/office/drawing/2014/main" id="{FD308844-A1F5-A44B-9065-B583E92CD9B3}"/>
              </a:ext>
            </a:extLst>
          </p:cNvPr>
          <p:cNvSpPr>
            <a:spLocks noGrp="1"/>
          </p:cNvSpPr>
          <p:nvPr>
            <p:ph idx="17"/>
          </p:nvPr>
        </p:nvSpPr>
        <p:spPr>
          <a:xfrm>
            <a:off x="4152061" y="1934950"/>
            <a:ext cx="7564614" cy="3654289"/>
          </a:xfrm>
        </p:spPr>
        <p:txBody>
          <a:bodyPr>
            <a:noAutofit/>
          </a:bodyPr>
          <a:lstStyle>
            <a:lvl1pPr marL="0" indent="0">
              <a:buNone/>
              <a:defRPr sz="1000"/>
            </a:lvl1pPr>
            <a:lvl2pPr>
              <a:defRPr sz="900"/>
            </a:lvl2pPr>
            <a:lvl3pPr>
              <a:defRPr sz="800"/>
            </a:lvl3pPr>
            <a:lvl4pPr>
              <a:defRPr sz="700"/>
            </a:lvl4pPr>
            <a:lvl5pPr>
              <a:defRPr sz="700"/>
            </a:lvl5pPr>
          </a:lstStyle>
          <a:p>
            <a:pPr lvl="0"/>
            <a:r>
              <a:rPr lang="en-AU" noProof="0"/>
              <a:t>Click to edit Master text styles</a:t>
            </a:r>
          </a:p>
          <a:p>
            <a:pPr lvl="1"/>
            <a:r>
              <a:rPr lang="en-AU" noProof="0"/>
              <a:t>Second level</a:t>
            </a:r>
          </a:p>
          <a:p>
            <a:pPr lvl="2"/>
            <a:r>
              <a:rPr lang="en-AU" noProof="0"/>
              <a:t>Third level</a:t>
            </a:r>
          </a:p>
          <a:p>
            <a:pPr lvl="3"/>
            <a:r>
              <a:rPr lang="en-AU" noProof="0"/>
              <a:t>Fourth level</a:t>
            </a:r>
          </a:p>
          <a:p>
            <a:pPr lvl="4"/>
            <a:r>
              <a:rPr lang="en-AU" noProof="0"/>
              <a:t>Fifth level</a:t>
            </a:r>
          </a:p>
        </p:txBody>
      </p:sp>
    </p:spTree>
    <p:extLst>
      <p:ext uri="{BB962C8B-B14F-4D97-AF65-F5344CB8AC3E}">
        <p14:creationId xmlns:p14="http://schemas.microsoft.com/office/powerpoint/2010/main" val="86239564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Long_text_2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6C966E-0918-E64D-A224-F5D53600F487}"/>
              </a:ext>
            </a:extLst>
          </p:cNvPr>
          <p:cNvSpPr>
            <a:spLocks noGrp="1"/>
          </p:cNvSpPr>
          <p:nvPr>
            <p:ph type="title" hasCustomPrompt="1"/>
          </p:nvPr>
        </p:nvSpPr>
        <p:spPr>
          <a:xfrm>
            <a:off x="475326" y="917136"/>
            <a:ext cx="11241828" cy="332399"/>
          </a:xfrm>
        </p:spPr>
        <p:txBody>
          <a:bodyPr wrap="square">
            <a:spAutoFit/>
          </a:bodyPr>
          <a:lstStyle>
            <a:lvl1pPr>
              <a:defRPr sz="2400" b="1"/>
            </a:lvl1pPr>
          </a:lstStyle>
          <a:p>
            <a:r>
              <a:rPr lang="en-AU" noProof="0"/>
              <a:t>Click to edit title</a:t>
            </a:r>
          </a:p>
        </p:txBody>
      </p:sp>
      <p:sp>
        <p:nvSpPr>
          <p:cNvPr id="24" name="Content Placeholder 2">
            <a:extLst>
              <a:ext uri="{FF2B5EF4-FFF2-40B4-BE49-F238E27FC236}">
                <a16:creationId xmlns:a16="http://schemas.microsoft.com/office/drawing/2014/main" id="{072BA891-A657-0F49-ADFF-849DA51BB98D}"/>
              </a:ext>
            </a:extLst>
          </p:cNvPr>
          <p:cNvSpPr>
            <a:spLocks noGrp="1"/>
          </p:cNvSpPr>
          <p:nvPr>
            <p:ph idx="1"/>
          </p:nvPr>
        </p:nvSpPr>
        <p:spPr>
          <a:xfrm>
            <a:off x="475325" y="1934950"/>
            <a:ext cx="5476659" cy="3654289"/>
          </a:xfrm>
        </p:spPr>
        <p:txBody>
          <a:bodyPr>
            <a:noAutofit/>
          </a:bodyPr>
          <a:lstStyle>
            <a:lvl1pPr marL="0" indent="0">
              <a:buNone/>
              <a:defRPr sz="1000"/>
            </a:lvl1pPr>
            <a:lvl2pPr>
              <a:defRPr sz="900"/>
            </a:lvl2pPr>
            <a:lvl3pPr>
              <a:defRPr sz="800"/>
            </a:lvl3pPr>
            <a:lvl4pPr>
              <a:defRPr sz="700"/>
            </a:lvl4pPr>
            <a:lvl5pPr>
              <a:defRPr sz="700"/>
            </a:lvl5pPr>
          </a:lstStyle>
          <a:p>
            <a:pPr lvl="0"/>
            <a:r>
              <a:rPr lang="en-AU" noProof="0"/>
              <a:t>Click to edit Master text styles</a:t>
            </a:r>
          </a:p>
          <a:p>
            <a:pPr lvl="1"/>
            <a:r>
              <a:rPr lang="en-AU" noProof="0"/>
              <a:t>Second level</a:t>
            </a:r>
          </a:p>
          <a:p>
            <a:pPr lvl="2"/>
            <a:r>
              <a:rPr lang="en-AU" noProof="0"/>
              <a:t>Third level</a:t>
            </a:r>
          </a:p>
          <a:p>
            <a:pPr lvl="3"/>
            <a:r>
              <a:rPr lang="en-AU" noProof="0"/>
              <a:t>Fourth level</a:t>
            </a:r>
          </a:p>
          <a:p>
            <a:pPr lvl="4"/>
            <a:r>
              <a:rPr lang="en-AU" noProof="0"/>
              <a:t>Fifth level</a:t>
            </a:r>
          </a:p>
        </p:txBody>
      </p:sp>
      <p:sp>
        <p:nvSpPr>
          <p:cNvPr id="25" name="Text Placeholder 31">
            <a:extLst>
              <a:ext uri="{FF2B5EF4-FFF2-40B4-BE49-F238E27FC236}">
                <a16:creationId xmlns:a16="http://schemas.microsoft.com/office/drawing/2014/main" id="{EC2EF34C-0150-7C44-BA8D-4E3D76369960}"/>
              </a:ext>
            </a:extLst>
          </p:cNvPr>
          <p:cNvSpPr>
            <a:spLocks noGrp="1"/>
          </p:cNvSpPr>
          <p:nvPr>
            <p:ph type="body" sz="quarter" idx="15" hasCustomPrompt="1"/>
          </p:nvPr>
        </p:nvSpPr>
        <p:spPr>
          <a:xfrm>
            <a:off x="479376" y="459534"/>
            <a:ext cx="3672684" cy="100925"/>
          </a:xfrm>
        </p:spPr>
        <p:txBody>
          <a:bodyPr anchor="b">
            <a:spAutoFit/>
          </a:bodyPr>
          <a:lstStyle>
            <a:lvl1pPr marL="0" indent="0">
              <a:lnSpc>
                <a:spcPct val="80000"/>
              </a:lnSpc>
              <a:spcBef>
                <a:spcPts val="0"/>
              </a:spcBef>
              <a:buNone/>
              <a:defRPr sz="800" b="0" spc="300" baseline="0">
                <a:solidFill>
                  <a:schemeClr val="tx1"/>
                </a:solidFill>
              </a:defRPr>
            </a:lvl1pPr>
            <a:lvl2pPr marL="457200" indent="0">
              <a:buNone/>
              <a:defRPr sz="3200">
                <a:solidFill>
                  <a:schemeClr val="bg1"/>
                </a:solidFill>
              </a:defRPr>
            </a:lvl2pPr>
            <a:lvl3pPr marL="914400" indent="0">
              <a:buNone/>
              <a:defRPr sz="2800">
                <a:solidFill>
                  <a:schemeClr val="bg1"/>
                </a:solidFill>
              </a:defRPr>
            </a:lvl3pPr>
            <a:lvl4pPr marL="1371600" indent="0">
              <a:buNone/>
              <a:defRPr sz="2400">
                <a:solidFill>
                  <a:schemeClr val="bg1"/>
                </a:solidFill>
              </a:defRPr>
            </a:lvl4pPr>
            <a:lvl5pPr marL="1828800" indent="0">
              <a:buNone/>
              <a:defRPr sz="2400">
                <a:solidFill>
                  <a:schemeClr val="bg1"/>
                </a:solidFill>
              </a:defRPr>
            </a:lvl5pPr>
          </a:lstStyle>
          <a:p>
            <a:pPr lvl="0"/>
            <a:r>
              <a:rPr lang="en-AU"/>
              <a:t>BREAD CRUMBS – SECTION TITLE</a:t>
            </a:r>
          </a:p>
        </p:txBody>
      </p:sp>
      <p:sp>
        <p:nvSpPr>
          <p:cNvPr id="7" name="Content Placeholder 2">
            <a:extLst>
              <a:ext uri="{FF2B5EF4-FFF2-40B4-BE49-F238E27FC236}">
                <a16:creationId xmlns:a16="http://schemas.microsoft.com/office/drawing/2014/main" id="{B1735731-4675-3049-B9E3-CAE3E993ACC4}"/>
              </a:ext>
            </a:extLst>
          </p:cNvPr>
          <p:cNvSpPr>
            <a:spLocks noGrp="1"/>
          </p:cNvSpPr>
          <p:nvPr>
            <p:ph idx="16"/>
          </p:nvPr>
        </p:nvSpPr>
        <p:spPr>
          <a:xfrm>
            <a:off x="475325" y="1268760"/>
            <a:ext cx="11241828" cy="332399"/>
          </a:xfrm>
        </p:spPr>
        <p:txBody>
          <a:bodyPr>
            <a:noAutofit/>
          </a:bodyPr>
          <a:lstStyle>
            <a:lvl1pPr marL="0" indent="0">
              <a:buNone/>
              <a:defRPr sz="1400" b="0" i="0">
                <a:latin typeface="Calibri Light" panose="020F0302020204030204" pitchFamily="34" charset="0"/>
                <a:cs typeface="Calibri Light" panose="020F0302020204030204" pitchFamily="34" charset="0"/>
              </a:defRPr>
            </a:lvl1pPr>
            <a:lvl2pPr>
              <a:defRPr sz="900"/>
            </a:lvl2pPr>
            <a:lvl3pPr>
              <a:defRPr sz="800"/>
            </a:lvl3pPr>
            <a:lvl4pPr>
              <a:defRPr sz="700"/>
            </a:lvl4pPr>
            <a:lvl5pPr>
              <a:defRPr sz="700"/>
            </a:lvl5pPr>
          </a:lstStyle>
          <a:p>
            <a:pPr lvl="0"/>
            <a:r>
              <a:rPr lang="en-AU" noProof="0"/>
              <a:t>Click to edit Master text styles</a:t>
            </a:r>
          </a:p>
        </p:txBody>
      </p:sp>
      <p:sp>
        <p:nvSpPr>
          <p:cNvPr id="11" name="Content Placeholder 2">
            <a:extLst>
              <a:ext uri="{FF2B5EF4-FFF2-40B4-BE49-F238E27FC236}">
                <a16:creationId xmlns:a16="http://schemas.microsoft.com/office/drawing/2014/main" id="{0F2C1A51-7139-DD42-A5EC-947CA37EA42C}"/>
              </a:ext>
            </a:extLst>
          </p:cNvPr>
          <p:cNvSpPr>
            <a:spLocks noGrp="1"/>
          </p:cNvSpPr>
          <p:nvPr>
            <p:ph idx="17"/>
          </p:nvPr>
        </p:nvSpPr>
        <p:spPr>
          <a:xfrm>
            <a:off x="6240858" y="1934950"/>
            <a:ext cx="5476659" cy="3654289"/>
          </a:xfrm>
        </p:spPr>
        <p:txBody>
          <a:bodyPr>
            <a:noAutofit/>
          </a:bodyPr>
          <a:lstStyle>
            <a:lvl1pPr marL="0" indent="0">
              <a:buNone/>
              <a:defRPr sz="1000"/>
            </a:lvl1pPr>
            <a:lvl2pPr>
              <a:defRPr sz="900"/>
            </a:lvl2pPr>
            <a:lvl3pPr>
              <a:defRPr sz="800"/>
            </a:lvl3pPr>
            <a:lvl4pPr>
              <a:defRPr sz="700"/>
            </a:lvl4pPr>
            <a:lvl5pPr>
              <a:defRPr sz="700"/>
            </a:lvl5pPr>
          </a:lstStyle>
          <a:p>
            <a:pPr lvl="0"/>
            <a:r>
              <a:rPr lang="en-AU" noProof="0"/>
              <a:t>Click to edit Master text styles</a:t>
            </a:r>
          </a:p>
          <a:p>
            <a:pPr lvl="1"/>
            <a:r>
              <a:rPr lang="en-AU" noProof="0"/>
              <a:t>Second level</a:t>
            </a:r>
          </a:p>
          <a:p>
            <a:pPr lvl="2"/>
            <a:r>
              <a:rPr lang="en-AU" noProof="0"/>
              <a:t>Third level</a:t>
            </a:r>
          </a:p>
          <a:p>
            <a:pPr lvl="3"/>
            <a:r>
              <a:rPr lang="en-AU" noProof="0"/>
              <a:t>Fourth level</a:t>
            </a:r>
          </a:p>
          <a:p>
            <a:pPr lvl="4"/>
            <a:r>
              <a:rPr lang="en-AU" noProof="0"/>
              <a:t>Fifth level</a:t>
            </a:r>
          </a:p>
        </p:txBody>
      </p:sp>
    </p:spTree>
    <p:extLst>
      <p:ext uri="{BB962C8B-B14F-4D97-AF65-F5344CB8AC3E}">
        <p14:creationId xmlns:p14="http://schemas.microsoft.com/office/powerpoint/2010/main" val="391063503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Long_text_3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6C966E-0918-E64D-A224-F5D53600F487}"/>
              </a:ext>
            </a:extLst>
          </p:cNvPr>
          <p:cNvSpPr>
            <a:spLocks noGrp="1"/>
          </p:cNvSpPr>
          <p:nvPr>
            <p:ph type="title" hasCustomPrompt="1"/>
          </p:nvPr>
        </p:nvSpPr>
        <p:spPr>
          <a:xfrm>
            <a:off x="475326" y="917136"/>
            <a:ext cx="11241828" cy="332399"/>
          </a:xfrm>
        </p:spPr>
        <p:txBody>
          <a:bodyPr wrap="square">
            <a:spAutoFit/>
          </a:bodyPr>
          <a:lstStyle>
            <a:lvl1pPr>
              <a:defRPr sz="2400" b="1"/>
            </a:lvl1pPr>
          </a:lstStyle>
          <a:p>
            <a:r>
              <a:rPr lang="en-AU" noProof="0"/>
              <a:t>Click to edit title</a:t>
            </a:r>
          </a:p>
        </p:txBody>
      </p:sp>
      <p:sp>
        <p:nvSpPr>
          <p:cNvPr id="24" name="Content Placeholder 2">
            <a:extLst>
              <a:ext uri="{FF2B5EF4-FFF2-40B4-BE49-F238E27FC236}">
                <a16:creationId xmlns:a16="http://schemas.microsoft.com/office/drawing/2014/main" id="{072BA891-A657-0F49-ADFF-849DA51BB98D}"/>
              </a:ext>
            </a:extLst>
          </p:cNvPr>
          <p:cNvSpPr>
            <a:spLocks noGrp="1"/>
          </p:cNvSpPr>
          <p:nvPr>
            <p:ph idx="1"/>
          </p:nvPr>
        </p:nvSpPr>
        <p:spPr>
          <a:xfrm>
            <a:off x="475325" y="1934950"/>
            <a:ext cx="3460435" cy="3654289"/>
          </a:xfrm>
        </p:spPr>
        <p:txBody>
          <a:bodyPr>
            <a:noAutofit/>
          </a:bodyPr>
          <a:lstStyle>
            <a:lvl1pPr marL="0" indent="0">
              <a:buNone/>
              <a:defRPr sz="1000"/>
            </a:lvl1pPr>
            <a:lvl2pPr>
              <a:defRPr sz="900"/>
            </a:lvl2pPr>
            <a:lvl3pPr>
              <a:defRPr sz="800"/>
            </a:lvl3pPr>
            <a:lvl4pPr>
              <a:defRPr sz="700"/>
            </a:lvl4pPr>
            <a:lvl5pPr>
              <a:defRPr sz="700"/>
            </a:lvl5pPr>
          </a:lstStyle>
          <a:p>
            <a:pPr lvl="0"/>
            <a:r>
              <a:rPr lang="en-AU" noProof="0"/>
              <a:t>Click to edit Master text styles</a:t>
            </a:r>
          </a:p>
          <a:p>
            <a:pPr lvl="1"/>
            <a:r>
              <a:rPr lang="en-AU" noProof="0"/>
              <a:t>Second level</a:t>
            </a:r>
          </a:p>
          <a:p>
            <a:pPr lvl="2"/>
            <a:r>
              <a:rPr lang="en-AU" noProof="0"/>
              <a:t>Third level</a:t>
            </a:r>
          </a:p>
          <a:p>
            <a:pPr lvl="3"/>
            <a:r>
              <a:rPr lang="en-AU" noProof="0"/>
              <a:t>Fourth level</a:t>
            </a:r>
          </a:p>
          <a:p>
            <a:pPr lvl="4"/>
            <a:r>
              <a:rPr lang="en-AU" noProof="0"/>
              <a:t>Fifth level</a:t>
            </a:r>
          </a:p>
        </p:txBody>
      </p:sp>
      <p:sp>
        <p:nvSpPr>
          <p:cNvPr id="25" name="Text Placeholder 31">
            <a:extLst>
              <a:ext uri="{FF2B5EF4-FFF2-40B4-BE49-F238E27FC236}">
                <a16:creationId xmlns:a16="http://schemas.microsoft.com/office/drawing/2014/main" id="{EC2EF34C-0150-7C44-BA8D-4E3D76369960}"/>
              </a:ext>
            </a:extLst>
          </p:cNvPr>
          <p:cNvSpPr>
            <a:spLocks noGrp="1"/>
          </p:cNvSpPr>
          <p:nvPr>
            <p:ph type="body" sz="quarter" idx="15" hasCustomPrompt="1"/>
          </p:nvPr>
        </p:nvSpPr>
        <p:spPr>
          <a:xfrm>
            <a:off x="479376" y="459534"/>
            <a:ext cx="3672684" cy="100925"/>
          </a:xfrm>
        </p:spPr>
        <p:txBody>
          <a:bodyPr anchor="b">
            <a:spAutoFit/>
          </a:bodyPr>
          <a:lstStyle>
            <a:lvl1pPr marL="0" indent="0">
              <a:lnSpc>
                <a:spcPct val="80000"/>
              </a:lnSpc>
              <a:spcBef>
                <a:spcPts val="0"/>
              </a:spcBef>
              <a:buNone/>
              <a:defRPr sz="800" b="0" spc="300" baseline="0">
                <a:solidFill>
                  <a:schemeClr val="tx1"/>
                </a:solidFill>
              </a:defRPr>
            </a:lvl1pPr>
            <a:lvl2pPr marL="457200" indent="0">
              <a:buNone/>
              <a:defRPr sz="3200">
                <a:solidFill>
                  <a:schemeClr val="bg1"/>
                </a:solidFill>
              </a:defRPr>
            </a:lvl2pPr>
            <a:lvl3pPr marL="914400" indent="0">
              <a:buNone/>
              <a:defRPr sz="2800">
                <a:solidFill>
                  <a:schemeClr val="bg1"/>
                </a:solidFill>
              </a:defRPr>
            </a:lvl3pPr>
            <a:lvl4pPr marL="1371600" indent="0">
              <a:buNone/>
              <a:defRPr sz="2400">
                <a:solidFill>
                  <a:schemeClr val="bg1"/>
                </a:solidFill>
              </a:defRPr>
            </a:lvl4pPr>
            <a:lvl5pPr marL="1828800" indent="0">
              <a:buNone/>
              <a:defRPr sz="2400">
                <a:solidFill>
                  <a:schemeClr val="bg1"/>
                </a:solidFill>
              </a:defRPr>
            </a:lvl5pPr>
          </a:lstStyle>
          <a:p>
            <a:pPr lvl="0"/>
            <a:r>
              <a:rPr lang="en-AU"/>
              <a:t>BREAD CRUMBS – SECTION TITLE</a:t>
            </a:r>
          </a:p>
        </p:txBody>
      </p:sp>
      <p:sp>
        <p:nvSpPr>
          <p:cNvPr id="7" name="Content Placeholder 2">
            <a:extLst>
              <a:ext uri="{FF2B5EF4-FFF2-40B4-BE49-F238E27FC236}">
                <a16:creationId xmlns:a16="http://schemas.microsoft.com/office/drawing/2014/main" id="{B1735731-4675-3049-B9E3-CAE3E993ACC4}"/>
              </a:ext>
            </a:extLst>
          </p:cNvPr>
          <p:cNvSpPr>
            <a:spLocks noGrp="1"/>
          </p:cNvSpPr>
          <p:nvPr>
            <p:ph idx="16"/>
          </p:nvPr>
        </p:nvSpPr>
        <p:spPr>
          <a:xfrm>
            <a:off x="475325" y="1268760"/>
            <a:ext cx="11241828" cy="332399"/>
          </a:xfrm>
        </p:spPr>
        <p:txBody>
          <a:bodyPr>
            <a:noAutofit/>
          </a:bodyPr>
          <a:lstStyle>
            <a:lvl1pPr marL="0" indent="0">
              <a:buNone/>
              <a:defRPr sz="1400" b="0" i="0">
                <a:latin typeface="Calibri Light" panose="020F0302020204030204" pitchFamily="34" charset="0"/>
                <a:cs typeface="Calibri Light" panose="020F0302020204030204" pitchFamily="34" charset="0"/>
              </a:defRPr>
            </a:lvl1pPr>
            <a:lvl2pPr>
              <a:defRPr sz="900"/>
            </a:lvl2pPr>
            <a:lvl3pPr>
              <a:defRPr sz="800"/>
            </a:lvl3pPr>
            <a:lvl4pPr>
              <a:defRPr sz="700"/>
            </a:lvl4pPr>
            <a:lvl5pPr>
              <a:defRPr sz="700"/>
            </a:lvl5pPr>
          </a:lstStyle>
          <a:p>
            <a:pPr lvl="0"/>
            <a:r>
              <a:rPr lang="en-AU" noProof="0"/>
              <a:t>Click to edit Master text styles</a:t>
            </a:r>
          </a:p>
        </p:txBody>
      </p:sp>
      <p:sp>
        <p:nvSpPr>
          <p:cNvPr id="13" name="Content Placeholder 2">
            <a:extLst>
              <a:ext uri="{FF2B5EF4-FFF2-40B4-BE49-F238E27FC236}">
                <a16:creationId xmlns:a16="http://schemas.microsoft.com/office/drawing/2014/main" id="{53AD2026-CEB4-3248-A623-ABA2C8F10918}"/>
              </a:ext>
            </a:extLst>
          </p:cNvPr>
          <p:cNvSpPr>
            <a:spLocks noGrp="1"/>
          </p:cNvSpPr>
          <p:nvPr>
            <p:ph idx="17"/>
          </p:nvPr>
        </p:nvSpPr>
        <p:spPr>
          <a:xfrm>
            <a:off x="4366022" y="1934950"/>
            <a:ext cx="3460435" cy="3654289"/>
          </a:xfrm>
        </p:spPr>
        <p:txBody>
          <a:bodyPr>
            <a:noAutofit/>
          </a:bodyPr>
          <a:lstStyle>
            <a:lvl1pPr marL="0" indent="0">
              <a:buNone/>
              <a:defRPr sz="1000"/>
            </a:lvl1pPr>
            <a:lvl2pPr>
              <a:defRPr sz="900"/>
            </a:lvl2pPr>
            <a:lvl3pPr>
              <a:defRPr sz="800"/>
            </a:lvl3pPr>
            <a:lvl4pPr>
              <a:defRPr sz="700"/>
            </a:lvl4pPr>
            <a:lvl5pPr>
              <a:defRPr sz="700"/>
            </a:lvl5pPr>
          </a:lstStyle>
          <a:p>
            <a:pPr lvl="0"/>
            <a:r>
              <a:rPr lang="en-AU" noProof="0"/>
              <a:t>Click to edit Master text styles</a:t>
            </a:r>
          </a:p>
          <a:p>
            <a:pPr lvl="1"/>
            <a:r>
              <a:rPr lang="en-AU" noProof="0"/>
              <a:t>Second level</a:t>
            </a:r>
          </a:p>
          <a:p>
            <a:pPr lvl="2"/>
            <a:r>
              <a:rPr lang="en-AU" noProof="0"/>
              <a:t>Third level</a:t>
            </a:r>
          </a:p>
          <a:p>
            <a:pPr lvl="3"/>
            <a:r>
              <a:rPr lang="en-AU" noProof="0"/>
              <a:t>Fourth level</a:t>
            </a:r>
          </a:p>
          <a:p>
            <a:pPr lvl="4"/>
            <a:r>
              <a:rPr lang="en-AU" noProof="0"/>
              <a:t>Fifth level</a:t>
            </a:r>
          </a:p>
        </p:txBody>
      </p:sp>
      <p:sp>
        <p:nvSpPr>
          <p:cNvPr id="14" name="Content Placeholder 2">
            <a:extLst>
              <a:ext uri="{FF2B5EF4-FFF2-40B4-BE49-F238E27FC236}">
                <a16:creationId xmlns:a16="http://schemas.microsoft.com/office/drawing/2014/main" id="{CD544508-4D23-C642-8D92-75C4BD57C1B3}"/>
              </a:ext>
            </a:extLst>
          </p:cNvPr>
          <p:cNvSpPr>
            <a:spLocks noGrp="1"/>
          </p:cNvSpPr>
          <p:nvPr>
            <p:ph idx="18"/>
          </p:nvPr>
        </p:nvSpPr>
        <p:spPr>
          <a:xfrm>
            <a:off x="8256719" y="1934950"/>
            <a:ext cx="3460435" cy="3654289"/>
          </a:xfrm>
        </p:spPr>
        <p:txBody>
          <a:bodyPr>
            <a:noAutofit/>
          </a:bodyPr>
          <a:lstStyle>
            <a:lvl1pPr marL="0" indent="0">
              <a:buNone/>
              <a:defRPr sz="1000"/>
            </a:lvl1pPr>
            <a:lvl2pPr>
              <a:defRPr sz="900"/>
            </a:lvl2pPr>
            <a:lvl3pPr>
              <a:defRPr sz="800"/>
            </a:lvl3pPr>
            <a:lvl4pPr>
              <a:defRPr sz="700"/>
            </a:lvl4pPr>
            <a:lvl5pPr>
              <a:defRPr sz="700"/>
            </a:lvl5pPr>
          </a:lstStyle>
          <a:p>
            <a:pPr lvl="0"/>
            <a:r>
              <a:rPr lang="en-AU" noProof="0"/>
              <a:t>Click to edit Master text styles</a:t>
            </a:r>
          </a:p>
          <a:p>
            <a:pPr lvl="1"/>
            <a:r>
              <a:rPr lang="en-AU" noProof="0"/>
              <a:t>Second level</a:t>
            </a:r>
          </a:p>
          <a:p>
            <a:pPr lvl="2"/>
            <a:r>
              <a:rPr lang="en-AU" noProof="0"/>
              <a:t>Third level</a:t>
            </a:r>
          </a:p>
          <a:p>
            <a:pPr lvl="3"/>
            <a:r>
              <a:rPr lang="en-AU" noProof="0"/>
              <a:t>Fourth level</a:t>
            </a:r>
          </a:p>
          <a:p>
            <a:pPr lvl="4"/>
            <a:r>
              <a:rPr lang="en-AU" noProof="0"/>
              <a:t>Fifth level</a:t>
            </a:r>
          </a:p>
        </p:txBody>
      </p:sp>
    </p:spTree>
    <p:extLst>
      <p:ext uri="{BB962C8B-B14F-4D97-AF65-F5344CB8AC3E}">
        <p14:creationId xmlns:p14="http://schemas.microsoft.com/office/powerpoint/2010/main" val="374352758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Long_text_4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6C966E-0918-E64D-A224-F5D53600F487}"/>
              </a:ext>
            </a:extLst>
          </p:cNvPr>
          <p:cNvSpPr>
            <a:spLocks noGrp="1"/>
          </p:cNvSpPr>
          <p:nvPr>
            <p:ph type="title" hasCustomPrompt="1"/>
          </p:nvPr>
        </p:nvSpPr>
        <p:spPr>
          <a:xfrm>
            <a:off x="475326" y="917136"/>
            <a:ext cx="11241828" cy="332399"/>
          </a:xfrm>
        </p:spPr>
        <p:txBody>
          <a:bodyPr wrap="square">
            <a:spAutoFit/>
          </a:bodyPr>
          <a:lstStyle>
            <a:lvl1pPr>
              <a:defRPr sz="2400" b="1"/>
            </a:lvl1pPr>
          </a:lstStyle>
          <a:p>
            <a:r>
              <a:rPr lang="en-AU" noProof="0"/>
              <a:t>Click to edit title</a:t>
            </a:r>
          </a:p>
        </p:txBody>
      </p:sp>
      <p:sp>
        <p:nvSpPr>
          <p:cNvPr id="24" name="Content Placeholder 2">
            <a:extLst>
              <a:ext uri="{FF2B5EF4-FFF2-40B4-BE49-F238E27FC236}">
                <a16:creationId xmlns:a16="http://schemas.microsoft.com/office/drawing/2014/main" id="{072BA891-A657-0F49-ADFF-849DA51BB98D}"/>
              </a:ext>
            </a:extLst>
          </p:cNvPr>
          <p:cNvSpPr>
            <a:spLocks noGrp="1"/>
          </p:cNvSpPr>
          <p:nvPr>
            <p:ph idx="1"/>
          </p:nvPr>
        </p:nvSpPr>
        <p:spPr>
          <a:xfrm>
            <a:off x="475325" y="1934950"/>
            <a:ext cx="2596339" cy="3654289"/>
          </a:xfrm>
        </p:spPr>
        <p:txBody>
          <a:bodyPr>
            <a:noAutofit/>
          </a:bodyPr>
          <a:lstStyle>
            <a:lvl1pPr marL="0" indent="0">
              <a:buNone/>
              <a:defRPr sz="1000"/>
            </a:lvl1pPr>
            <a:lvl2pPr>
              <a:defRPr sz="900"/>
            </a:lvl2pPr>
            <a:lvl3pPr>
              <a:defRPr sz="800"/>
            </a:lvl3pPr>
            <a:lvl4pPr>
              <a:defRPr sz="700"/>
            </a:lvl4pPr>
            <a:lvl5pPr>
              <a:defRPr sz="700"/>
            </a:lvl5pPr>
          </a:lstStyle>
          <a:p>
            <a:pPr lvl="0"/>
            <a:r>
              <a:rPr lang="en-AU" noProof="0"/>
              <a:t>Click to edit Master text styles</a:t>
            </a:r>
          </a:p>
          <a:p>
            <a:pPr lvl="1"/>
            <a:r>
              <a:rPr lang="en-AU" noProof="0"/>
              <a:t>Second level</a:t>
            </a:r>
          </a:p>
          <a:p>
            <a:pPr lvl="2"/>
            <a:r>
              <a:rPr lang="en-AU" noProof="0"/>
              <a:t>Third level</a:t>
            </a:r>
          </a:p>
          <a:p>
            <a:pPr lvl="3"/>
            <a:r>
              <a:rPr lang="en-AU" noProof="0"/>
              <a:t>Fourth level</a:t>
            </a:r>
          </a:p>
          <a:p>
            <a:pPr lvl="4"/>
            <a:r>
              <a:rPr lang="en-AU" noProof="0"/>
              <a:t>Fifth level</a:t>
            </a:r>
          </a:p>
        </p:txBody>
      </p:sp>
      <p:sp>
        <p:nvSpPr>
          <p:cNvPr id="25" name="Text Placeholder 31">
            <a:extLst>
              <a:ext uri="{FF2B5EF4-FFF2-40B4-BE49-F238E27FC236}">
                <a16:creationId xmlns:a16="http://schemas.microsoft.com/office/drawing/2014/main" id="{EC2EF34C-0150-7C44-BA8D-4E3D76369960}"/>
              </a:ext>
            </a:extLst>
          </p:cNvPr>
          <p:cNvSpPr>
            <a:spLocks noGrp="1"/>
          </p:cNvSpPr>
          <p:nvPr>
            <p:ph type="body" sz="quarter" idx="15" hasCustomPrompt="1"/>
          </p:nvPr>
        </p:nvSpPr>
        <p:spPr>
          <a:xfrm>
            <a:off x="479376" y="459534"/>
            <a:ext cx="3672684" cy="100925"/>
          </a:xfrm>
        </p:spPr>
        <p:txBody>
          <a:bodyPr anchor="b">
            <a:spAutoFit/>
          </a:bodyPr>
          <a:lstStyle>
            <a:lvl1pPr marL="0" indent="0">
              <a:lnSpc>
                <a:spcPct val="80000"/>
              </a:lnSpc>
              <a:spcBef>
                <a:spcPts val="0"/>
              </a:spcBef>
              <a:buNone/>
              <a:defRPr sz="800" b="0" spc="300" baseline="0">
                <a:solidFill>
                  <a:schemeClr val="tx1"/>
                </a:solidFill>
              </a:defRPr>
            </a:lvl1pPr>
            <a:lvl2pPr marL="457200" indent="0">
              <a:buNone/>
              <a:defRPr sz="3200">
                <a:solidFill>
                  <a:schemeClr val="bg1"/>
                </a:solidFill>
              </a:defRPr>
            </a:lvl2pPr>
            <a:lvl3pPr marL="914400" indent="0">
              <a:buNone/>
              <a:defRPr sz="2800">
                <a:solidFill>
                  <a:schemeClr val="bg1"/>
                </a:solidFill>
              </a:defRPr>
            </a:lvl3pPr>
            <a:lvl4pPr marL="1371600" indent="0">
              <a:buNone/>
              <a:defRPr sz="2400">
                <a:solidFill>
                  <a:schemeClr val="bg1"/>
                </a:solidFill>
              </a:defRPr>
            </a:lvl4pPr>
            <a:lvl5pPr marL="1828800" indent="0">
              <a:buNone/>
              <a:defRPr sz="2400">
                <a:solidFill>
                  <a:schemeClr val="bg1"/>
                </a:solidFill>
              </a:defRPr>
            </a:lvl5pPr>
          </a:lstStyle>
          <a:p>
            <a:pPr lvl="0"/>
            <a:r>
              <a:rPr lang="en-AU"/>
              <a:t>BREAD CRUMBS – SECTION TITLE</a:t>
            </a:r>
          </a:p>
        </p:txBody>
      </p:sp>
      <p:sp>
        <p:nvSpPr>
          <p:cNvPr id="7" name="Content Placeholder 2">
            <a:extLst>
              <a:ext uri="{FF2B5EF4-FFF2-40B4-BE49-F238E27FC236}">
                <a16:creationId xmlns:a16="http://schemas.microsoft.com/office/drawing/2014/main" id="{B1735731-4675-3049-B9E3-CAE3E993ACC4}"/>
              </a:ext>
            </a:extLst>
          </p:cNvPr>
          <p:cNvSpPr>
            <a:spLocks noGrp="1"/>
          </p:cNvSpPr>
          <p:nvPr>
            <p:ph idx="16"/>
          </p:nvPr>
        </p:nvSpPr>
        <p:spPr>
          <a:xfrm>
            <a:off x="475325" y="1268760"/>
            <a:ext cx="11241828" cy="332399"/>
          </a:xfrm>
        </p:spPr>
        <p:txBody>
          <a:bodyPr>
            <a:noAutofit/>
          </a:bodyPr>
          <a:lstStyle>
            <a:lvl1pPr marL="0" indent="0">
              <a:buNone/>
              <a:defRPr sz="1400" b="0" i="0">
                <a:latin typeface="Calibri Light" panose="020F0302020204030204" pitchFamily="34" charset="0"/>
                <a:cs typeface="Calibri Light" panose="020F0302020204030204" pitchFamily="34" charset="0"/>
              </a:defRPr>
            </a:lvl1pPr>
            <a:lvl2pPr>
              <a:defRPr sz="900"/>
            </a:lvl2pPr>
            <a:lvl3pPr>
              <a:defRPr sz="800"/>
            </a:lvl3pPr>
            <a:lvl4pPr>
              <a:defRPr sz="700"/>
            </a:lvl4pPr>
            <a:lvl5pPr>
              <a:defRPr sz="700"/>
            </a:lvl5pPr>
          </a:lstStyle>
          <a:p>
            <a:pPr lvl="0"/>
            <a:r>
              <a:rPr lang="en-AU" noProof="0"/>
              <a:t>Click to edit Master text styles</a:t>
            </a:r>
          </a:p>
        </p:txBody>
      </p:sp>
      <p:sp>
        <p:nvSpPr>
          <p:cNvPr id="8" name="Content Placeholder 2">
            <a:extLst>
              <a:ext uri="{FF2B5EF4-FFF2-40B4-BE49-F238E27FC236}">
                <a16:creationId xmlns:a16="http://schemas.microsoft.com/office/drawing/2014/main" id="{31236C30-7D15-6D4C-B169-29E93BA4998C}"/>
              </a:ext>
            </a:extLst>
          </p:cNvPr>
          <p:cNvSpPr>
            <a:spLocks noGrp="1"/>
          </p:cNvSpPr>
          <p:nvPr>
            <p:ph idx="19"/>
          </p:nvPr>
        </p:nvSpPr>
        <p:spPr>
          <a:xfrm>
            <a:off x="3357155" y="1934950"/>
            <a:ext cx="2596339" cy="3654289"/>
          </a:xfrm>
        </p:spPr>
        <p:txBody>
          <a:bodyPr>
            <a:noAutofit/>
          </a:bodyPr>
          <a:lstStyle>
            <a:lvl1pPr marL="0" indent="0">
              <a:buNone/>
              <a:defRPr sz="1000"/>
            </a:lvl1pPr>
            <a:lvl2pPr>
              <a:defRPr sz="900"/>
            </a:lvl2pPr>
            <a:lvl3pPr>
              <a:defRPr sz="800"/>
            </a:lvl3pPr>
            <a:lvl4pPr>
              <a:defRPr sz="700"/>
            </a:lvl4pPr>
            <a:lvl5pPr>
              <a:defRPr sz="700"/>
            </a:lvl5pPr>
          </a:lstStyle>
          <a:p>
            <a:pPr lvl="0"/>
            <a:r>
              <a:rPr lang="en-AU" noProof="0"/>
              <a:t>Click to edit Master text styles</a:t>
            </a:r>
          </a:p>
          <a:p>
            <a:pPr lvl="1"/>
            <a:r>
              <a:rPr lang="en-AU" noProof="0"/>
              <a:t>Second level</a:t>
            </a:r>
          </a:p>
          <a:p>
            <a:pPr lvl="2"/>
            <a:r>
              <a:rPr lang="en-AU" noProof="0"/>
              <a:t>Third level</a:t>
            </a:r>
          </a:p>
          <a:p>
            <a:pPr lvl="3"/>
            <a:r>
              <a:rPr lang="en-AU" noProof="0"/>
              <a:t>Fourth level</a:t>
            </a:r>
          </a:p>
          <a:p>
            <a:pPr lvl="4"/>
            <a:r>
              <a:rPr lang="en-AU" noProof="0"/>
              <a:t>Fifth level</a:t>
            </a:r>
          </a:p>
        </p:txBody>
      </p:sp>
      <p:sp>
        <p:nvSpPr>
          <p:cNvPr id="9" name="Content Placeholder 2">
            <a:extLst>
              <a:ext uri="{FF2B5EF4-FFF2-40B4-BE49-F238E27FC236}">
                <a16:creationId xmlns:a16="http://schemas.microsoft.com/office/drawing/2014/main" id="{BAB01984-6B01-284B-AA88-253CA2A4B33C}"/>
              </a:ext>
            </a:extLst>
          </p:cNvPr>
          <p:cNvSpPr>
            <a:spLocks noGrp="1"/>
          </p:cNvSpPr>
          <p:nvPr>
            <p:ph idx="20"/>
          </p:nvPr>
        </p:nvSpPr>
        <p:spPr>
          <a:xfrm>
            <a:off x="6238985" y="1934950"/>
            <a:ext cx="2596339" cy="3654289"/>
          </a:xfrm>
        </p:spPr>
        <p:txBody>
          <a:bodyPr>
            <a:noAutofit/>
          </a:bodyPr>
          <a:lstStyle>
            <a:lvl1pPr marL="0" indent="0">
              <a:buNone/>
              <a:defRPr sz="1000"/>
            </a:lvl1pPr>
            <a:lvl2pPr>
              <a:defRPr sz="900"/>
            </a:lvl2pPr>
            <a:lvl3pPr>
              <a:defRPr sz="800"/>
            </a:lvl3pPr>
            <a:lvl4pPr>
              <a:defRPr sz="700"/>
            </a:lvl4pPr>
            <a:lvl5pPr>
              <a:defRPr sz="700"/>
            </a:lvl5pPr>
          </a:lstStyle>
          <a:p>
            <a:pPr lvl="0"/>
            <a:r>
              <a:rPr lang="en-AU" noProof="0"/>
              <a:t>Click to edit Master text styles</a:t>
            </a:r>
          </a:p>
          <a:p>
            <a:pPr lvl="1"/>
            <a:r>
              <a:rPr lang="en-AU" noProof="0"/>
              <a:t>Second level</a:t>
            </a:r>
          </a:p>
          <a:p>
            <a:pPr lvl="2"/>
            <a:r>
              <a:rPr lang="en-AU" noProof="0"/>
              <a:t>Third level</a:t>
            </a:r>
          </a:p>
          <a:p>
            <a:pPr lvl="3"/>
            <a:r>
              <a:rPr lang="en-AU" noProof="0"/>
              <a:t>Fourth level</a:t>
            </a:r>
          </a:p>
          <a:p>
            <a:pPr lvl="4"/>
            <a:r>
              <a:rPr lang="en-AU" noProof="0"/>
              <a:t>Fifth level</a:t>
            </a:r>
          </a:p>
        </p:txBody>
      </p:sp>
      <p:sp>
        <p:nvSpPr>
          <p:cNvPr id="10" name="Content Placeholder 2">
            <a:extLst>
              <a:ext uri="{FF2B5EF4-FFF2-40B4-BE49-F238E27FC236}">
                <a16:creationId xmlns:a16="http://schemas.microsoft.com/office/drawing/2014/main" id="{2E74C7BC-245C-B148-B8E4-AAA560236983}"/>
              </a:ext>
            </a:extLst>
          </p:cNvPr>
          <p:cNvSpPr>
            <a:spLocks noGrp="1"/>
          </p:cNvSpPr>
          <p:nvPr>
            <p:ph idx="21"/>
          </p:nvPr>
        </p:nvSpPr>
        <p:spPr>
          <a:xfrm>
            <a:off x="9120815" y="1934950"/>
            <a:ext cx="2596339" cy="3654289"/>
          </a:xfrm>
        </p:spPr>
        <p:txBody>
          <a:bodyPr>
            <a:noAutofit/>
          </a:bodyPr>
          <a:lstStyle>
            <a:lvl1pPr marL="0" indent="0">
              <a:buNone/>
              <a:defRPr sz="1000"/>
            </a:lvl1pPr>
            <a:lvl2pPr>
              <a:defRPr sz="900"/>
            </a:lvl2pPr>
            <a:lvl3pPr>
              <a:defRPr sz="800"/>
            </a:lvl3pPr>
            <a:lvl4pPr>
              <a:defRPr sz="700"/>
            </a:lvl4pPr>
            <a:lvl5pPr>
              <a:defRPr sz="700"/>
            </a:lvl5pPr>
          </a:lstStyle>
          <a:p>
            <a:pPr lvl="0"/>
            <a:r>
              <a:rPr lang="en-AU" noProof="0"/>
              <a:t>Click to edit Master text styles</a:t>
            </a:r>
          </a:p>
          <a:p>
            <a:pPr lvl="1"/>
            <a:r>
              <a:rPr lang="en-AU" noProof="0"/>
              <a:t>Second level</a:t>
            </a:r>
          </a:p>
          <a:p>
            <a:pPr lvl="2"/>
            <a:r>
              <a:rPr lang="en-AU" noProof="0"/>
              <a:t>Third level</a:t>
            </a:r>
          </a:p>
          <a:p>
            <a:pPr lvl="3"/>
            <a:r>
              <a:rPr lang="en-AU" noProof="0"/>
              <a:t>Fourth level</a:t>
            </a:r>
          </a:p>
          <a:p>
            <a:pPr lvl="4"/>
            <a:r>
              <a:rPr lang="en-AU" noProof="0"/>
              <a:t>Fifth level</a:t>
            </a:r>
          </a:p>
        </p:txBody>
      </p:sp>
    </p:spTree>
    <p:extLst>
      <p:ext uri="{BB962C8B-B14F-4D97-AF65-F5344CB8AC3E}">
        <p14:creationId xmlns:p14="http://schemas.microsoft.com/office/powerpoint/2010/main" val="31147940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70C599-56AA-B664-E87C-51E9C55C493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17E853DC-C453-15BE-1C86-E8383345E7A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B4E709C-EFAA-B883-A1BD-D193F53729B7}"/>
              </a:ext>
            </a:extLst>
          </p:cNvPr>
          <p:cNvSpPr>
            <a:spLocks noGrp="1"/>
          </p:cNvSpPr>
          <p:nvPr>
            <p:ph type="dt" sz="half" idx="10"/>
          </p:nvPr>
        </p:nvSpPr>
        <p:spPr/>
        <p:txBody>
          <a:bodyPr/>
          <a:lstStyle/>
          <a:p>
            <a:fld id="{B9822AF2-5C8C-401A-850F-8E7C6DDAD3D7}" type="datetimeFigureOut">
              <a:rPr lang="en-IN" smtClean="0"/>
              <a:t>03-02-2026</a:t>
            </a:fld>
            <a:endParaRPr lang="en-IN"/>
          </a:p>
        </p:txBody>
      </p:sp>
      <p:sp>
        <p:nvSpPr>
          <p:cNvPr id="5" name="Footer Placeholder 4">
            <a:extLst>
              <a:ext uri="{FF2B5EF4-FFF2-40B4-BE49-F238E27FC236}">
                <a16:creationId xmlns:a16="http://schemas.microsoft.com/office/drawing/2014/main" id="{48F0284B-F6C7-DE09-E8DB-BB60FC19B62E}"/>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4D0CD944-A55B-7CA3-30CE-B12F118B9787}"/>
              </a:ext>
            </a:extLst>
          </p:cNvPr>
          <p:cNvSpPr>
            <a:spLocks noGrp="1"/>
          </p:cNvSpPr>
          <p:nvPr>
            <p:ph type="sldNum" sz="quarter" idx="12"/>
          </p:nvPr>
        </p:nvSpPr>
        <p:spPr/>
        <p:txBody>
          <a:bodyPr/>
          <a:lstStyle/>
          <a:p>
            <a:fld id="{4A47794B-4D91-48B0-99D1-1C552FF7FB09}" type="slidenum">
              <a:rPr lang="en-IN" smtClean="0"/>
              <a:t>‹#›</a:t>
            </a:fld>
            <a:endParaRPr lang="en-IN"/>
          </a:p>
        </p:txBody>
      </p:sp>
    </p:spTree>
    <p:extLst>
      <p:ext uri="{BB962C8B-B14F-4D97-AF65-F5344CB8AC3E}">
        <p14:creationId xmlns:p14="http://schemas.microsoft.com/office/powerpoint/2010/main" val="62163134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Long_text_4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6C966E-0918-E64D-A224-F5D53600F487}"/>
              </a:ext>
            </a:extLst>
          </p:cNvPr>
          <p:cNvSpPr>
            <a:spLocks noGrp="1"/>
          </p:cNvSpPr>
          <p:nvPr>
            <p:ph type="title" hasCustomPrompt="1"/>
          </p:nvPr>
        </p:nvSpPr>
        <p:spPr>
          <a:xfrm>
            <a:off x="475326" y="917136"/>
            <a:ext cx="6217935" cy="332399"/>
          </a:xfrm>
        </p:spPr>
        <p:txBody>
          <a:bodyPr wrap="square">
            <a:spAutoFit/>
          </a:bodyPr>
          <a:lstStyle>
            <a:lvl1pPr>
              <a:defRPr sz="2400" b="1"/>
            </a:lvl1pPr>
          </a:lstStyle>
          <a:p>
            <a:r>
              <a:rPr lang="en-AU" noProof="0"/>
              <a:t>Click to edit title</a:t>
            </a:r>
          </a:p>
        </p:txBody>
      </p:sp>
      <p:sp>
        <p:nvSpPr>
          <p:cNvPr id="25" name="Text Placeholder 31">
            <a:extLst>
              <a:ext uri="{FF2B5EF4-FFF2-40B4-BE49-F238E27FC236}">
                <a16:creationId xmlns:a16="http://schemas.microsoft.com/office/drawing/2014/main" id="{EC2EF34C-0150-7C44-BA8D-4E3D76369960}"/>
              </a:ext>
            </a:extLst>
          </p:cNvPr>
          <p:cNvSpPr>
            <a:spLocks noGrp="1"/>
          </p:cNvSpPr>
          <p:nvPr>
            <p:ph type="body" sz="quarter" idx="15" hasCustomPrompt="1"/>
          </p:nvPr>
        </p:nvSpPr>
        <p:spPr>
          <a:xfrm>
            <a:off x="479376" y="459534"/>
            <a:ext cx="3672684" cy="100925"/>
          </a:xfrm>
        </p:spPr>
        <p:txBody>
          <a:bodyPr anchor="b">
            <a:spAutoFit/>
          </a:bodyPr>
          <a:lstStyle>
            <a:lvl1pPr marL="0" indent="0">
              <a:lnSpc>
                <a:spcPct val="80000"/>
              </a:lnSpc>
              <a:spcBef>
                <a:spcPts val="0"/>
              </a:spcBef>
              <a:buNone/>
              <a:defRPr sz="800" b="0" spc="300" baseline="0">
                <a:solidFill>
                  <a:schemeClr val="tx1"/>
                </a:solidFill>
              </a:defRPr>
            </a:lvl1pPr>
            <a:lvl2pPr marL="457200" indent="0">
              <a:buNone/>
              <a:defRPr sz="3200">
                <a:solidFill>
                  <a:schemeClr val="bg1"/>
                </a:solidFill>
              </a:defRPr>
            </a:lvl2pPr>
            <a:lvl3pPr marL="914400" indent="0">
              <a:buNone/>
              <a:defRPr sz="2800">
                <a:solidFill>
                  <a:schemeClr val="bg1"/>
                </a:solidFill>
              </a:defRPr>
            </a:lvl3pPr>
            <a:lvl4pPr marL="1371600" indent="0">
              <a:buNone/>
              <a:defRPr sz="2400">
                <a:solidFill>
                  <a:schemeClr val="bg1"/>
                </a:solidFill>
              </a:defRPr>
            </a:lvl4pPr>
            <a:lvl5pPr marL="1828800" indent="0">
              <a:buNone/>
              <a:defRPr sz="2400">
                <a:solidFill>
                  <a:schemeClr val="bg1"/>
                </a:solidFill>
              </a:defRPr>
            </a:lvl5pPr>
          </a:lstStyle>
          <a:p>
            <a:pPr lvl="0"/>
            <a:r>
              <a:rPr lang="en-AU"/>
              <a:t>BREAD CRUMBS – SECTION TITLE</a:t>
            </a:r>
          </a:p>
        </p:txBody>
      </p:sp>
      <p:sp>
        <p:nvSpPr>
          <p:cNvPr id="7" name="Content Placeholder 2">
            <a:extLst>
              <a:ext uri="{FF2B5EF4-FFF2-40B4-BE49-F238E27FC236}">
                <a16:creationId xmlns:a16="http://schemas.microsoft.com/office/drawing/2014/main" id="{B1735731-4675-3049-B9E3-CAE3E993ACC4}"/>
              </a:ext>
            </a:extLst>
          </p:cNvPr>
          <p:cNvSpPr>
            <a:spLocks noGrp="1"/>
          </p:cNvSpPr>
          <p:nvPr>
            <p:ph idx="16"/>
          </p:nvPr>
        </p:nvSpPr>
        <p:spPr>
          <a:xfrm>
            <a:off x="475325" y="1268760"/>
            <a:ext cx="6217935" cy="332399"/>
          </a:xfrm>
        </p:spPr>
        <p:txBody>
          <a:bodyPr>
            <a:noAutofit/>
          </a:bodyPr>
          <a:lstStyle>
            <a:lvl1pPr marL="0" indent="0">
              <a:buNone/>
              <a:defRPr sz="1400" b="0" i="0">
                <a:latin typeface="Calibri Light" panose="020F0302020204030204" pitchFamily="34" charset="0"/>
                <a:cs typeface="Calibri Light" panose="020F0302020204030204" pitchFamily="34" charset="0"/>
              </a:defRPr>
            </a:lvl1pPr>
            <a:lvl2pPr>
              <a:defRPr sz="900"/>
            </a:lvl2pPr>
            <a:lvl3pPr>
              <a:defRPr sz="800"/>
            </a:lvl3pPr>
            <a:lvl4pPr>
              <a:defRPr sz="700"/>
            </a:lvl4pPr>
            <a:lvl5pPr>
              <a:defRPr sz="700"/>
            </a:lvl5pPr>
          </a:lstStyle>
          <a:p>
            <a:pPr lvl="0"/>
            <a:r>
              <a:rPr lang="en-AU" noProof="0"/>
              <a:t>Click to edit Master text styles</a:t>
            </a:r>
          </a:p>
        </p:txBody>
      </p:sp>
      <p:sp>
        <p:nvSpPr>
          <p:cNvPr id="4" name="Picture Placeholder 3">
            <a:extLst>
              <a:ext uri="{FF2B5EF4-FFF2-40B4-BE49-F238E27FC236}">
                <a16:creationId xmlns:a16="http://schemas.microsoft.com/office/drawing/2014/main" id="{66369B1F-9706-264D-92CE-87C1AA51E772}"/>
              </a:ext>
            </a:extLst>
          </p:cNvPr>
          <p:cNvSpPr>
            <a:spLocks noGrp="1"/>
          </p:cNvSpPr>
          <p:nvPr>
            <p:ph type="pic" sz="quarter" idx="17"/>
          </p:nvPr>
        </p:nvSpPr>
        <p:spPr>
          <a:xfrm>
            <a:off x="7054193" y="917463"/>
            <a:ext cx="1317397" cy="1313049"/>
          </a:xfrm>
        </p:spPr>
        <p:txBody>
          <a:bodyPr/>
          <a:lstStyle/>
          <a:p>
            <a:endParaRPr lang="en-US"/>
          </a:p>
        </p:txBody>
      </p:sp>
      <p:sp>
        <p:nvSpPr>
          <p:cNvPr id="32" name="Title 1">
            <a:extLst>
              <a:ext uri="{FF2B5EF4-FFF2-40B4-BE49-F238E27FC236}">
                <a16:creationId xmlns:a16="http://schemas.microsoft.com/office/drawing/2014/main" id="{F75964F5-6F32-C84E-8427-64E590555621}"/>
              </a:ext>
            </a:extLst>
          </p:cNvPr>
          <p:cNvSpPr txBox="1">
            <a:spLocks/>
          </p:cNvSpPr>
          <p:nvPr userDrawn="1"/>
        </p:nvSpPr>
        <p:spPr>
          <a:xfrm>
            <a:off x="7040757" y="2306982"/>
            <a:ext cx="1330833" cy="24929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2400" b="1" kern="1200">
                <a:solidFill>
                  <a:schemeClr val="tx1"/>
                </a:solidFill>
                <a:latin typeface="+mj-lt"/>
                <a:ea typeface="+mj-ea"/>
                <a:cs typeface="+mj-cs"/>
              </a:defRPr>
            </a:lvl1pPr>
          </a:lstStyle>
          <a:p>
            <a:r>
              <a:rPr lang="en-AU" sz="900" b="0" i="0">
                <a:latin typeface="Calibri Light" panose="020F0302020204030204" pitchFamily="34" charset="0"/>
              </a:rPr>
              <a:t>FirstName </a:t>
            </a:r>
            <a:r>
              <a:rPr lang="en-AU" sz="900" b="0" i="0" err="1">
                <a:latin typeface="Calibri Light" panose="020F0302020204030204" pitchFamily="34" charset="0"/>
              </a:rPr>
              <a:t>LastName</a:t>
            </a:r>
            <a:endParaRPr lang="en-AU" sz="900" b="0" i="0">
              <a:latin typeface="Calibri Light" panose="020F0302020204030204" pitchFamily="34" charset="0"/>
            </a:endParaRPr>
          </a:p>
          <a:p>
            <a:r>
              <a:rPr lang="en-AU" sz="900" b="0" i="0">
                <a:latin typeface="Calibri Light" panose="020F0302020204030204" pitchFamily="34" charset="0"/>
                <a:cs typeface="Calibri Light" panose="020F0302020204030204" pitchFamily="34" charset="0"/>
              </a:rPr>
              <a:t>Title or role</a:t>
            </a:r>
          </a:p>
        </p:txBody>
      </p:sp>
      <p:sp>
        <p:nvSpPr>
          <p:cNvPr id="33" name="Picture Placeholder 3">
            <a:extLst>
              <a:ext uri="{FF2B5EF4-FFF2-40B4-BE49-F238E27FC236}">
                <a16:creationId xmlns:a16="http://schemas.microsoft.com/office/drawing/2014/main" id="{E9C3CEF0-78A3-A548-8AC4-654E136790F7}"/>
              </a:ext>
            </a:extLst>
          </p:cNvPr>
          <p:cNvSpPr>
            <a:spLocks noGrp="1"/>
          </p:cNvSpPr>
          <p:nvPr>
            <p:ph type="pic" sz="quarter" idx="18"/>
          </p:nvPr>
        </p:nvSpPr>
        <p:spPr>
          <a:xfrm>
            <a:off x="8720948" y="917463"/>
            <a:ext cx="1317397" cy="1313049"/>
          </a:xfrm>
        </p:spPr>
        <p:txBody>
          <a:bodyPr/>
          <a:lstStyle/>
          <a:p>
            <a:endParaRPr lang="en-US"/>
          </a:p>
        </p:txBody>
      </p:sp>
      <p:sp>
        <p:nvSpPr>
          <p:cNvPr id="34" name="Title 1">
            <a:extLst>
              <a:ext uri="{FF2B5EF4-FFF2-40B4-BE49-F238E27FC236}">
                <a16:creationId xmlns:a16="http://schemas.microsoft.com/office/drawing/2014/main" id="{571E4F47-3D08-4E43-8077-C3D8FF2003F3}"/>
              </a:ext>
            </a:extLst>
          </p:cNvPr>
          <p:cNvSpPr txBox="1">
            <a:spLocks/>
          </p:cNvSpPr>
          <p:nvPr userDrawn="1"/>
        </p:nvSpPr>
        <p:spPr>
          <a:xfrm>
            <a:off x="8707512" y="2306982"/>
            <a:ext cx="1330833" cy="24929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2400" b="1" kern="1200">
                <a:solidFill>
                  <a:schemeClr val="tx1"/>
                </a:solidFill>
                <a:latin typeface="+mj-lt"/>
                <a:ea typeface="+mj-ea"/>
                <a:cs typeface="+mj-cs"/>
              </a:defRPr>
            </a:lvl1pPr>
          </a:lstStyle>
          <a:p>
            <a:r>
              <a:rPr lang="en-AU" sz="900" b="0" i="0">
                <a:latin typeface="Calibri Light" panose="020F0302020204030204" pitchFamily="34" charset="0"/>
              </a:rPr>
              <a:t>FirstName </a:t>
            </a:r>
            <a:r>
              <a:rPr lang="en-AU" sz="900" b="0" i="0" err="1">
                <a:latin typeface="Calibri Light" panose="020F0302020204030204" pitchFamily="34" charset="0"/>
              </a:rPr>
              <a:t>LastName</a:t>
            </a:r>
            <a:endParaRPr lang="en-AU" sz="900" b="0" i="0">
              <a:latin typeface="Calibri Light" panose="020F0302020204030204" pitchFamily="34" charset="0"/>
            </a:endParaRPr>
          </a:p>
          <a:p>
            <a:r>
              <a:rPr lang="en-AU" sz="900" b="0" i="0">
                <a:latin typeface="Calibri Light" panose="020F0302020204030204" pitchFamily="34" charset="0"/>
                <a:cs typeface="Calibri Light" panose="020F0302020204030204" pitchFamily="34" charset="0"/>
              </a:rPr>
              <a:t>Title or role</a:t>
            </a:r>
          </a:p>
        </p:txBody>
      </p:sp>
      <p:sp>
        <p:nvSpPr>
          <p:cNvPr id="35" name="Picture Placeholder 3">
            <a:extLst>
              <a:ext uri="{FF2B5EF4-FFF2-40B4-BE49-F238E27FC236}">
                <a16:creationId xmlns:a16="http://schemas.microsoft.com/office/drawing/2014/main" id="{144E9969-8C86-AC4F-8520-AC239A56D868}"/>
              </a:ext>
            </a:extLst>
          </p:cNvPr>
          <p:cNvSpPr>
            <a:spLocks noGrp="1"/>
          </p:cNvSpPr>
          <p:nvPr>
            <p:ph type="pic" sz="quarter" idx="19"/>
          </p:nvPr>
        </p:nvSpPr>
        <p:spPr>
          <a:xfrm>
            <a:off x="10399277" y="917463"/>
            <a:ext cx="1317397" cy="1313049"/>
          </a:xfrm>
        </p:spPr>
        <p:txBody>
          <a:bodyPr/>
          <a:lstStyle/>
          <a:p>
            <a:endParaRPr lang="en-US"/>
          </a:p>
        </p:txBody>
      </p:sp>
      <p:sp>
        <p:nvSpPr>
          <p:cNvPr id="36" name="Title 1">
            <a:extLst>
              <a:ext uri="{FF2B5EF4-FFF2-40B4-BE49-F238E27FC236}">
                <a16:creationId xmlns:a16="http://schemas.microsoft.com/office/drawing/2014/main" id="{770816AA-6C3D-1D4C-8BEF-985084A54A0C}"/>
              </a:ext>
            </a:extLst>
          </p:cNvPr>
          <p:cNvSpPr txBox="1">
            <a:spLocks/>
          </p:cNvSpPr>
          <p:nvPr userDrawn="1"/>
        </p:nvSpPr>
        <p:spPr>
          <a:xfrm>
            <a:off x="10385841" y="2306982"/>
            <a:ext cx="1330833" cy="24929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2400" b="1" kern="1200">
                <a:solidFill>
                  <a:schemeClr val="tx1"/>
                </a:solidFill>
                <a:latin typeface="+mj-lt"/>
                <a:ea typeface="+mj-ea"/>
                <a:cs typeface="+mj-cs"/>
              </a:defRPr>
            </a:lvl1pPr>
          </a:lstStyle>
          <a:p>
            <a:r>
              <a:rPr lang="en-AU" sz="900" b="0" i="0">
                <a:latin typeface="Calibri Light" panose="020F0302020204030204" pitchFamily="34" charset="0"/>
              </a:rPr>
              <a:t>FirstName </a:t>
            </a:r>
            <a:r>
              <a:rPr lang="en-AU" sz="900" b="0" i="0" err="1">
                <a:latin typeface="Calibri Light" panose="020F0302020204030204" pitchFamily="34" charset="0"/>
              </a:rPr>
              <a:t>LastName</a:t>
            </a:r>
            <a:endParaRPr lang="en-AU" sz="900" b="0" i="0">
              <a:latin typeface="Calibri Light" panose="020F0302020204030204" pitchFamily="34" charset="0"/>
            </a:endParaRPr>
          </a:p>
          <a:p>
            <a:r>
              <a:rPr lang="en-AU" sz="900" b="0" i="0">
                <a:latin typeface="Calibri Light" panose="020F0302020204030204" pitchFamily="34" charset="0"/>
                <a:cs typeface="Calibri Light" panose="020F0302020204030204" pitchFamily="34" charset="0"/>
              </a:rPr>
              <a:t>Title or role</a:t>
            </a:r>
          </a:p>
        </p:txBody>
      </p:sp>
      <p:sp>
        <p:nvSpPr>
          <p:cNvPr id="37" name="Picture Placeholder 3">
            <a:extLst>
              <a:ext uri="{FF2B5EF4-FFF2-40B4-BE49-F238E27FC236}">
                <a16:creationId xmlns:a16="http://schemas.microsoft.com/office/drawing/2014/main" id="{4DBF3937-E359-6049-A29B-3BEC3534F300}"/>
              </a:ext>
            </a:extLst>
          </p:cNvPr>
          <p:cNvSpPr>
            <a:spLocks noGrp="1"/>
          </p:cNvSpPr>
          <p:nvPr>
            <p:ph type="pic" sz="quarter" idx="20"/>
          </p:nvPr>
        </p:nvSpPr>
        <p:spPr>
          <a:xfrm>
            <a:off x="7054193" y="2804137"/>
            <a:ext cx="1317397" cy="1313049"/>
          </a:xfrm>
        </p:spPr>
        <p:txBody>
          <a:bodyPr/>
          <a:lstStyle/>
          <a:p>
            <a:endParaRPr lang="en-US"/>
          </a:p>
        </p:txBody>
      </p:sp>
      <p:sp>
        <p:nvSpPr>
          <p:cNvPr id="38" name="Title 1">
            <a:extLst>
              <a:ext uri="{FF2B5EF4-FFF2-40B4-BE49-F238E27FC236}">
                <a16:creationId xmlns:a16="http://schemas.microsoft.com/office/drawing/2014/main" id="{198E55A8-1EEA-BD48-8538-78660177E09A}"/>
              </a:ext>
            </a:extLst>
          </p:cNvPr>
          <p:cNvSpPr txBox="1">
            <a:spLocks/>
          </p:cNvSpPr>
          <p:nvPr userDrawn="1"/>
        </p:nvSpPr>
        <p:spPr>
          <a:xfrm>
            <a:off x="7040757" y="4193656"/>
            <a:ext cx="1330833" cy="24929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2400" b="1" kern="1200">
                <a:solidFill>
                  <a:schemeClr val="tx1"/>
                </a:solidFill>
                <a:latin typeface="+mj-lt"/>
                <a:ea typeface="+mj-ea"/>
                <a:cs typeface="+mj-cs"/>
              </a:defRPr>
            </a:lvl1pPr>
          </a:lstStyle>
          <a:p>
            <a:r>
              <a:rPr lang="en-AU" sz="900" b="0" i="0">
                <a:latin typeface="Calibri Light" panose="020F0302020204030204" pitchFamily="34" charset="0"/>
              </a:rPr>
              <a:t>FirstName </a:t>
            </a:r>
            <a:r>
              <a:rPr lang="en-AU" sz="900" b="0" i="0" err="1">
                <a:latin typeface="Calibri Light" panose="020F0302020204030204" pitchFamily="34" charset="0"/>
              </a:rPr>
              <a:t>LastName</a:t>
            </a:r>
            <a:endParaRPr lang="en-AU" sz="900" b="0" i="0">
              <a:latin typeface="Calibri Light" panose="020F0302020204030204" pitchFamily="34" charset="0"/>
            </a:endParaRPr>
          </a:p>
          <a:p>
            <a:r>
              <a:rPr lang="en-AU" sz="900" b="0" i="0">
                <a:latin typeface="Calibri Light" panose="020F0302020204030204" pitchFamily="34" charset="0"/>
                <a:cs typeface="Calibri Light" panose="020F0302020204030204" pitchFamily="34" charset="0"/>
              </a:rPr>
              <a:t>Title or role</a:t>
            </a:r>
          </a:p>
        </p:txBody>
      </p:sp>
      <p:sp>
        <p:nvSpPr>
          <p:cNvPr id="39" name="Picture Placeholder 3">
            <a:extLst>
              <a:ext uri="{FF2B5EF4-FFF2-40B4-BE49-F238E27FC236}">
                <a16:creationId xmlns:a16="http://schemas.microsoft.com/office/drawing/2014/main" id="{8622DCC9-5AF7-B94F-B235-C8528C478CB3}"/>
              </a:ext>
            </a:extLst>
          </p:cNvPr>
          <p:cNvSpPr>
            <a:spLocks noGrp="1"/>
          </p:cNvSpPr>
          <p:nvPr>
            <p:ph type="pic" sz="quarter" idx="21"/>
          </p:nvPr>
        </p:nvSpPr>
        <p:spPr>
          <a:xfrm>
            <a:off x="8720948" y="2804137"/>
            <a:ext cx="1317397" cy="1313049"/>
          </a:xfrm>
        </p:spPr>
        <p:txBody>
          <a:bodyPr/>
          <a:lstStyle/>
          <a:p>
            <a:endParaRPr lang="en-US"/>
          </a:p>
        </p:txBody>
      </p:sp>
      <p:sp>
        <p:nvSpPr>
          <p:cNvPr id="40" name="Title 1">
            <a:extLst>
              <a:ext uri="{FF2B5EF4-FFF2-40B4-BE49-F238E27FC236}">
                <a16:creationId xmlns:a16="http://schemas.microsoft.com/office/drawing/2014/main" id="{65F5D242-E40D-A746-835C-A5AF22CC2761}"/>
              </a:ext>
            </a:extLst>
          </p:cNvPr>
          <p:cNvSpPr txBox="1">
            <a:spLocks/>
          </p:cNvSpPr>
          <p:nvPr userDrawn="1"/>
        </p:nvSpPr>
        <p:spPr>
          <a:xfrm>
            <a:off x="8707512" y="4193656"/>
            <a:ext cx="1330833" cy="24929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2400" b="1" kern="1200">
                <a:solidFill>
                  <a:schemeClr val="tx1"/>
                </a:solidFill>
                <a:latin typeface="+mj-lt"/>
                <a:ea typeface="+mj-ea"/>
                <a:cs typeface="+mj-cs"/>
              </a:defRPr>
            </a:lvl1pPr>
          </a:lstStyle>
          <a:p>
            <a:r>
              <a:rPr lang="en-AU" sz="900" b="0" i="0">
                <a:latin typeface="Calibri Light" panose="020F0302020204030204" pitchFamily="34" charset="0"/>
              </a:rPr>
              <a:t>FirstName </a:t>
            </a:r>
            <a:r>
              <a:rPr lang="en-AU" sz="900" b="0" i="0" err="1">
                <a:latin typeface="Calibri Light" panose="020F0302020204030204" pitchFamily="34" charset="0"/>
              </a:rPr>
              <a:t>LastName</a:t>
            </a:r>
            <a:endParaRPr lang="en-AU" sz="900" b="0" i="0">
              <a:latin typeface="Calibri Light" panose="020F0302020204030204" pitchFamily="34" charset="0"/>
            </a:endParaRPr>
          </a:p>
          <a:p>
            <a:r>
              <a:rPr lang="en-AU" sz="900" b="0" i="0">
                <a:latin typeface="Calibri Light" panose="020F0302020204030204" pitchFamily="34" charset="0"/>
                <a:cs typeface="Calibri Light" panose="020F0302020204030204" pitchFamily="34" charset="0"/>
              </a:rPr>
              <a:t>Title or role</a:t>
            </a:r>
          </a:p>
        </p:txBody>
      </p:sp>
      <p:sp>
        <p:nvSpPr>
          <p:cNvPr id="41" name="Picture Placeholder 3">
            <a:extLst>
              <a:ext uri="{FF2B5EF4-FFF2-40B4-BE49-F238E27FC236}">
                <a16:creationId xmlns:a16="http://schemas.microsoft.com/office/drawing/2014/main" id="{483D875D-4400-F343-96DB-E485832293C2}"/>
              </a:ext>
            </a:extLst>
          </p:cNvPr>
          <p:cNvSpPr>
            <a:spLocks noGrp="1"/>
          </p:cNvSpPr>
          <p:nvPr>
            <p:ph type="pic" sz="quarter" idx="22"/>
          </p:nvPr>
        </p:nvSpPr>
        <p:spPr>
          <a:xfrm>
            <a:off x="10399277" y="2804137"/>
            <a:ext cx="1317397" cy="1313049"/>
          </a:xfrm>
        </p:spPr>
        <p:txBody>
          <a:bodyPr/>
          <a:lstStyle/>
          <a:p>
            <a:endParaRPr lang="en-US"/>
          </a:p>
        </p:txBody>
      </p:sp>
      <p:sp>
        <p:nvSpPr>
          <p:cNvPr id="42" name="Title 1">
            <a:extLst>
              <a:ext uri="{FF2B5EF4-FFF2-40B4-BE49-F238E27FC236}">
                <a16:creationId xmlns:a16="http://schemas.microsoft.com/office/drawing/2014/main" id="{16E38F3C-9FD4-244F-8D8E-00FDCDF68210}"/>
              </a:ext>
            </a:extLst>
          </p:cNvPr>
          <p:cNvSpPr txBox="1">
            <a:spLocks/>
          </p:cNvSpPr>
          <p:nvPr userDrawn="1"/>
        </p:nvSpPr>
        <p:spPr>
          <a:xfrm>
            <a:off x="10385841" y="4193656"/>
            <a:ext cx="1330833" cy="24929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2400" b="1" kern="1200">
                <a:solidFill>
                  <a:schemeClr val="tx1"/>
                </a:solidFill>
                <a:latin typeface="+mj-lt"/>
                <a:ea typeface="+mj-ea"/>
                <a:cs typeface="+mj-cs"/>
              </a:defRPr>
            </a:lvl1pPr>
          </a:lstStyle>
          <a:p>
            <a:r>
              <a:rPr lang="en-AU" sz="900" b="0" i="0">
                <a:latin typeface="Calibri Light" panose="020F0302020204030204" pitchFamily="34" charset="0"/>
              </a:rPr>
              <a:t>FirstName </a:t>
            </a:r>
            <a:r>
              <a:rPr lang="en-AU" sz="900" b="0" i="0" err="1">
                <a:latin typeface="Calibri Light" panose="020F0302020204030204" pitchFamily="34" charset="0"/>
              </a:rPr>
              <a:t>LastName</a:t>
            </a:r>
            <a:endParaRPr lang="en-AU" sz="900" b="0" i="0">
              <a:latin typeface="Calibri Light" panose="020F0302020204030204" pitchFamily="34" charset="0"/>
            </a:endParaRPr>
          </a:p>
          <a:p>
            <a:r>
              <a:rPr lang="en-AU" sz="900" b="0" i="0">
                <a:latin typeface="Calibri Light" panose="020F0302020204030204" pitchFamily="34" charset="0"/>
                <a:cs typeface="Calibri Light" panose="020F0302020204030204" pitchFamily="34" charset="0"/>
              </a:rPr>
              <a:t>Title or role</a:t>
            </a:r>
          </a:p>
        </p:txBody>
      </p:sp>
      <p:sp>
        <p:nvSpPr>
          <p:cNvPr id="43" name="Picture Placeholder 3">
            <a:extLst>
              <a:ext uri="{FF2B5EF4-FFF2-40B4-BE49-F238E27FC236}">
                <a16:creationId xmlns:a16="http://schemas.microsoft.com/office/drawing/2014/main" id="{D284223B-1E41-CD4F-9E89-9470C92EA3B9}"/>
              </a:ext>
            </a:extLst>
          </p:cNvPr>
          <p:cNvSpPr>
            <a:spLocks noGrp="1"/>
          </p:cNvSpPr>
          <p:nvPr>
            <p:ph type="pic" sz="quarter" idx="23"/>
          </p:nvPr>
        </p:nvSpPr>
        <p:spPr>
          <a:xfrm>
            <a:off x="7054193" y="4632937"/>
            <a:ext cx="1317397" cy="1313049"/>
          </a:xfrm>
        </p:spPr>
        <p:txBody>
          <a:bodyPr/>
          <a:lstStyle/>
          <a:p>
            <a:endParaRPr lang="en-US"/>
          </a:p>
        </p:txBody>
      </p:sp>
      <p:sp>
        <p:nvSpPr>
          <p:cNvPr id="44" name="Title 1">
            <a:extLst>
              <a:ext uri="{FF2B5EF4-FFF2-40B4-BE49-F238E27FC236}">
                <a16:creationId xmlns:a16="http://schemas.microsoft.com/office/drawing/2014/main" id="{269B3F40-B896-4A44-A2A9-90674C4D6495}"/>
              </a:ext>
            </a:extLst>
          </p:cNvPr>
          <p:cNvSpPr txBox="1">
            <a:spLocks/>
          </p:cNvSpPr>
          <p:nvPr userDrawn="1"/>
        </p:nvSpPr>
        <p:spPr>
          <a:xfrm>
            <a:off x="7040757" y="6022456"/>
            <a:ext cx="1330833" cy="24929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2400" b="1" kern="1200">
                <a:solidFill>
                  <a:schemeClr val="tx1"/>
                </a:solidFill>
                <a:latin typeface="+mj-lt"/>
                <a:ea typeface="+mj-ea"/>
                <a:cs typeface="+mj-cs"/>
              </a:defRPr>
            </a:lvl1pPr>
          </a:lstStyle>
          <a:p>
            <a:r>
              <a:rPr lang="en-AU" sz="900" b="0" i="0">
                <a:latin typeface="Calibri Light" panose="020F0302020204030204" pitchFamily="34" charset="0"/>
              </a:rPr>
              <a:t>FirstName </a:t>
            </a:r>
            <a:r>
              <a:rPr lang="en-AU" sz="900" b="0" i="0" err="1">
                <a:latin typeface="Calibri Light" panose="020F0302020204030204" pitchFamily="34" charset="0"/>
              </a:rPr>
              <a:t>LastName</a:t>
            </a:r>
            <a:endParaRPr lang="en-AU" sz="900" b="0" i="0">
              <a:latin typeface="Calibri Light" panose="020F0302020204030204" pitchFamily="34" charset="0"/>
            </a:endParaRPr>
          </a:p>
          <a:p>
            <a:r>
              <a:rPr lang="en-AU" sz="900" b="0" i="0">
                <a:latin typeface="Calibri Light" panose="020F0302020204030204" pitchFamily="34" charset="0"/>
                <a:cs typeface="Calibri Light" panose="020F0302020204030204" pitchFamily="34" charset="0"/>
              </a:rPr>
              <a:t>Title or role</a:t>
            </a:r>
          </a:p>
        </p:txBody>
      </p:sp>
      <p:sp>
        <p:nvSpPr>
          <p:cNvPr id="45" name="Picture Placeholder 3">
            <a:extLst>
              <a:ext uri="{FF2B5EF4-FFF2-40B4-BE49-F238E27FC236}">
                <a16:creationId xmlns:a16="http://schemas.microsoft.com/office/drawing/2014/main" id="{920E304E-7199-1945-920F-394ED56210DE}"/>
              </a:ext>
            </a:extLst>
          </p:cNvPr>
          <p:cNvSpPr>
            <a:spLocks noGrp="1"/>
          </p:cNvSpPr>
          <p:nvPr>
            <p:ph type="pic" sz="quarter" idx="24"/>
          </p:nvPr>
        </p:nvSpPr>
        <p:spPr>
          <a:xfrm>
            <a:off x="8720948" y="4632937"/>
            <a:ext cx="1317397" cy="1313049"/>
          </a:xfrm>
        </p:spPr>
        <p:txBody>
          <a:bodyPr/>
          <a:lstStyle/>
          <a:p>
            <a:endParaRPr lang="en-US"/>
          </a:p>
        </p:txBody>
      </p:sp>
      <p:sp>
        <p:nvSpPr>
          <p:cNvPr id="46" name="Title 1">
            <a:extLst>
              <a:ext uri="{FF2B5EF4-FFF2-40B4-BE49-F238E27FC236}">
                <a16:creationId xmlns:a16="http://schemas.microsoft.com/office/drawing/2014/main" id="{CA5E1FDC-D168-484F-B1AB-53AC3A3B8ED2}"/>
              </a:ext>
            </a:extLst>
          </p:cNvPr>
          <p:cNvSpPr txBox="1">
            <a:spLocks/>
          </p:cNvSpPr>
          <p:nvPr userDrawn="1"/>
        </p:nvSpPr>
        <p:spPr>
          <a:xfrm>
            <a:off x="8707512" y="6022456"/>
            <a:ext cx="1330833" cy="24929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2400" b="1" kern="1200">
                <a:solidFill>
                  <a:schemeClr val="tx1"/>
                </a:solidFill>
                <a:latin typeface="+mj-lt"/>
                <a:ea typeface="+mj-ea"/>
                <a:cs typeface="+mj-cs"/>
              </a:defRPr>
            </a:lvl1pPr>
          </a:lstStyle>
          <a:p>
            <a:r>
              <a:rPr lang="en-AU" sz="900" b="0" i="0">
                <a:latin typeface="Calibri Light" panose="020F0302020204030204" pitchFamily="34" charset="0"/>
              </a:rPr>
              <a:t>FirstName </a:t>
            </a:r>
            <a:r>
              <a:rPr lang="en-AU" sz="900" b="0" i="0" err="1">
                <a:latin typeface="Calibri Light" panose="020F0302020204030204" pitchFamily="34" charset="0"/>
              </a:rPr>
              <a:t>LastName</a:t>
            </a:r>
            <a:endParaRPr lang="en-AU" sz="900" b="0" i="0">
              <a:latin typeface="Calibri Light" panose="020F0302020204030204" pitchFamily="34" charset="0"/>
            </a:endParaRPr>
          </a:p>
          <a:p>
            <a:r>
              <a:rPr lang="en-AU" sz="900" b="0" i="0">
                <a:latin typeface="Calibri Light" panose="020F0302020204030204" pitchFamily="34" charset="0"/>
                <a:cs typeface="Calibri Light" panose="020F0302020204030204" pitchFamily="34" charset="0"/>
              </a:rPr>
              <a:t>Title or role</a:t>
            </a:r>
          </a:p>
        </p:txBody>
      </p:sp>
      <p:sp>
        <p:nvSpPr>
          <p:cNvPr id="47" name="Picture Placeholder 3">
            <a:extLst>
              <a:ext uri="{FF2B5EF4-FFF2-40B4-BE49-F238E27FC236}">
                <a16:creationId xmlns:a16="http://schemas.microsoft.com/office/drawing/2014/main" id="{340A1B41-4A07-8A40-9B12-81057A98E22F}"/>
              </a:ext>
            </a:extLst>
          </p:cNvPr>
          <p:cNvSpPr>
            <a:spLocks noGrp="1"/>
          </p:cNvSpPr>
          <p:nvPr>
            <p:ph type="pic" sz="quarter" idx="25"/>
          </p:nvPr>
        </p:nvSpPr>
        <p:spPr>
          <a:xfrm>
            <a:off x="10399277" y="4632937"/>
            <a:ext cx="1317397" cy="1313049"/>
          </a:xfrm>
        </p:spPr>
        <p:txBody>
          <a:bodyPr/>
          <a:lstStyle/>
          <a:p>
            <a:endParaRPr lang="en-US"/>
          </a:p>
        </p:txBody>
      </p:sp>
      <p:sp>
        <p:nvSpPr>
          <p:cNvPr id="48" name="Title 1">
            <a:extLst>
              <a:ext uri="{FF2B5EF4-FFF2-40B4-BE49-F238E27FC236}">
                <a16:creationId xmlns:a16="http://schemas.microsoft.com/office/drawing/2014/main" id="{9BDBD91B-A564-374F-8051-F2C947AB1B83}"/>
              </a:ext>
            </a:extLst>
          </p:cNvPr>
          <p:cNvSpPr txBox="1">
            <a:spLocks/>
          </p:cNvSpPr>
          <p:nvPr userDrawn="1"/>
        </p:nvSpPr>
        <p:spPr>
          <a:xfrm>
            <a:off x="10385841" y="6022456"/>
            <a:ext cx="1330833" cy="24929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2400" b="1" kern="1200">
                <a:solidFill>
                  <a:schemeClr val="tx1"/>
                </a:solidFill>
                <a:latin typeface="+mj-lt"/>
                <a:ea typeface="+mj-ea"/>
                <a:cs typeface="+mj-cs"/>
              </a:defRPr>
            </a:lvl1pPr>
          </a:lstStyle>
          <a:p>
            <a:r>
              <a:rPr lang="en-AU" sz="900" b="0" i="0">
                <a:latin typeface="Calibri Light" panose="020F0302020204030204" pitchFamily="34" charset="0"/>
              </a:rPr>
              <a:t>FirstName </a:t>
            </a:r>
            <a:r>
              <a:rPr lang="en-AU" sz="900" b="0" i="0" err="1">
                <a:latin typeface="Calibri Light" panose="020F0302020204030204" pitchFamily="34" charset="0"/>
              </a:rPr>
              <a:t>LastName</a:t>
            </a:r>
            <a:endParaRPr lang="en-AU" sz="900" b="0" i="0">
              <a:latin typeface="Calibri Light" panose="020F0302020204030204" pitchFamily="34" charset="0"/>
            </a:endParaRPr>
          </a:p>
          <a:p>
            <a:r>
              <a:rPr lang="en-AU" sz="900" b="0" i="0">
                <a:latin typeface="Calibri Light" panose="020F0302020204030204" pitchFamily="34" charset="0"/>
                <a:cs typeface="Calibri Light" panose="020F0302020204030204" pitchFamily="34" charset="0"/>
              </a:rPr>
              <a:t>Title or role</a:t>
            </a:r>
          </a:p>
        </p:txBody>
      </p:sp>
    </p:spTree>
    <p:extLst>
      <p:ext uri="{BB962C8B-B14F-4D97-AF65-F5344CB8AC3E}">
        <p14:creationId xmlns:p14="http://schemas.microsoft.com/office/powerpoint/2010/main" val="109411995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Long_text_4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6C966E-0918-E64D-A224-F5D53600F487}"/>
              </a:ext>
            </a:extLst>
          </p:cNvPr>
          <p:cNvSpPr>
            <a:spLocks noGrp="1"/>
          </p:cNvSpPr>
          <p:nvPr>
            <p:ph type="title" hasCustomPrompt="1"/>
          </p:nvPr>
        </p:nvSpPr>
        <p:spPr>
          <a:xfrm>
            <a:off x="475326" y="917136"/>
            <a:ext cx="6217935" cy="332399"/>
          </a:xfrm>
        </p:spPr>
        <p:txBody>
          <a:bodyPr wrap="square">
            <a:spAutoFit/>
          </a:bodyPr>
          <a:lstStyle>
            <a:lvl1pPr>
              <a:defRPr sz="2400" b="1"/>
            </a:lvl1pPr>
          </a:lstStyle>
          <a:p>
            <a:r>
              <a:rPr lang="en-AU" noProof="0"/>
              <a:t>Click to edit title</a:t>
            </a:r>
          </a:p>
        </p:txBody>
      </p:sp>
      <p:sp>
        <p:nvSpPr>
          <p:cNvPr id="25" name="Text Placeholder 31">
            <a:extLst>
              <a:ext uri="{FF2B5EF4-FFF2-40B4-BE49-F238E27FC236}">
                <a16:creationId xmlns:a16="http://schemas.microsoft.com/office/drawing/2014/main" id="{EC2EF34C-0150-7C44-BA8D-4E3D76369960}"/>
              </a:ext>
            </a:extLst>
          </p:cNvPr>
          <p:cNvSpPr>
            <a:spLocks noGrp="1"/>
          </p:cNvSpPr>
          <p:nvPr>
            <p:ph type="body" sz="quarter" idx="15" hasCustomPrompt="1"/>
          </p:nvPr>
        </p:nvSpPr>
        <p:spPr>
          <a:xfrm>
            <a:off x="479376" y="459534"/>
            <a:ext cx="3672684" cy="100925"/>
          </a:xfrm>
        </p:spPr>
        <p:txBody>
          <a:bodyPr anchor="b">
            <a:spAutoFit/>
          </a:bodyPr>
          <a:lstStyle>
            <a:lvl1pPr marL="0" indent="0">
              <a:lnSpc>
                <a:spcPct val="80000"/>
              </a:lnSpc>
              <a:spcBef>
                <a:spcPts val="0"/>
              </a:spcBef>
              <a:buNone/>
              <a:defRPr sz="800" b="0" spc="300" baseline="0">
                <a:solidFill>
                  <a:schemeClr val="tx1"/>
                </a:solidFill>
              </a:defRPr>
            </a:lvl1pPr>
            <a:lvl2pPr marL="457200" indent="0">
              <a:buNone/>
              <a:defRPr sz="3200">
                <a:solidFill>
                  <a:schemeClr val="bg1"/>
                </a:solidFill>
              </a:defRPr>
            </a:lvl2pPr>
            <a:lvl3pPr marL="914400" indent="0">
              <a:buNone/>
              <a:defRPr sz="2800">
                <a:solidFill>
                  <a:schemeClr val="bg1"/>
                </a:solidFill>
              </a:defRPr>
            </a:lvl3pPr>
            <a:lvl4pPr marL="1371600" indent="0">
              <a:buNone/>
              <a:defRPr sz="2400">
                <a:solidFill>
                  <a:schemeClr val="bg1"/>
                </a:solidFill>
              </a:defRPr>
            </a:lvl4pPr>
            <a:lvl5pPr marL="1828800" indent="0">
              <a:buNone/>
              <a:defRPr sz="2400">
                <a:solidFill>
                  <a:schemeClr val="bg1"/>
                </a:solidFill>
              </a:defRPr>
            </a:lvl5pPr>
          </a:lstStyle>
          <a:p>
            <a:pPr lvl="0"/>
            <a:r>
              <a:rPr lang="en-AU"/>
              <a:t>BREAD CRUMBS – SECTION TITLE</a:t>
            </a:r>
          </a:p>
        </p:txBody>
      </p:sp>
      <p:sp>
        <p:nvSpPr>
          <p:cNvPr id="7" name="Content Placeholder 2">
            <a:extLst>
              <a:ext uri="{FF2B5EF4-FFF2-40B4-BE49-F238E27FC236}">
                <a16:creationId xmlns:a16="http://schemas.microsoft.com/office/drawing/2014/main" id="{B1735731-4675-3049-B9E3-CAE3E993ACC4}"/>
              </a:ext>
            </a:extLst>
          </p:cNvPr>
          <p:cNvSpPr>
            <a:spLocks noGrp="1"/>
          </p:cNvSpPr>
          <p:nvPr>
            <p:ph idx="16"/>
          </p:nvPr>
        </p:nvSpPr>
        <p:spPr>
          <a:xfrm>
            <a:off x="475325" y="1268760"/>
            <a:ext cx="6217935" cy="332399"/>
          </a:xfrm>
        </p:spPr>
        <p:txBody>
          <a:bodyPr>
            <a:noAutofit/>
          </a:bodyPr>
          <a:lstStyle>
            <a:lvl1pPr marL="0" indent="0">
              <a:buNone/>
              <a:defRPr sz="1400" b="0" i="0">
                <a:latin typeface="Calibri Light" panose="020F0302020204030204" pitchFamily="34" charset="0"/>
                <a:cs typeface="Calibri Light" panose="020F0302020204030204" pitchFamily="34" charset="0"/>
              </a:defRPr>
            </a:lvl1pPr>
            <a:lvl2pPr>
              <a:defRPr sz="900"/>
            </a:lvl2pPr>
            <a:lvl3pPr>
              <a:defRPr sz="800"/>
            </a:lvl3pPr>
            <a:lvl4pPr>
              <a:defRPr sz="700"/>
            </a:lvl4pPr>
            <a:lvl5pPr>
              <a:defRPr sz="700"/>
            </a:lvl5pPr>
          </a:lstStyle>
          <a:p>
            <a:pPr lvl="0"/>
            <a:r>
              <a:rPr lang="en-AU" noProof="0"/>
              <a:t>Click to edit Master text styles</a:t>
            </a:r>
          </a:p>
        </p:txBody>
      </p:sp>
      <p:sp>
        <p:nvSpPr>
          <p:cNvPr id="37" name="Picture Placeholder 3">
            <a:extLst>
              <a:ext uri="{FF2B5EF4-FFF2-40B4-BE49-F238E27FC236}">
                <a16:creationId xmlns:a16="http://schemas.microsoft.com/office/drawing/2014/main" id="{4DBF3937-E359-6049-A29B-3BEC3534F300}"/>
              </a:ext>
            </a:extLst>
          </p:cNvPr>
          <p:cNvSpPr>
            <a:spLocks noGrp="1"/>
          </p:cNvSpPr>
          <p:nvPr>
            <p:ph type="pic" sz="quarter" idx="20"/>
          </p:nvPr>
        </p:nvSpPr>
        <p:spPr>
          <a:xfrm>
            <a:off x="498743" y="2201502"/>
            <a:ext cx="1967834" cy="1959363"/>
          </a:xfrm>
        </p:spPr>
        <p:txBody>
          <a:bodyPr/>
          <a:lstStyle/>
          <a:p>
            <a:endParaRPr lang="en-US"/>
          </a:p>
        </p:txBody>
      </p:sp>
      <p:cxnSp>
        <p:nvCxnSpPr>
          <p:cNvPr id="5" name="Straight Connector 4">
            <a:extLst>
              <a:ext uri="{FF2B5EF4-FFF2-40B4-BE49-F238E27FC236}">
                <a16:creationId xmlns:a16="http://schemas.microsoft.com/office/drawing/2014/main" id="{AE178ED1-A365-F34D-8B70-8F11AEEB9613}"/>
              </a:ext>
            </a:extLst>
          </p:cNvPr>
          <p:cNvCxnSpPr>
            <a:cxnSpLocks/>
          </p:cNvCxnSpPr>
          <p:nvPr userDrawn="1"/>
        </p:nvCxnSpPr>
        <p:spPr>
          <a:xfrm>
            <a:off x="475325" y="1957836"/>
            <a:ext cx="5260635"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54" name="Picture Placeholder 3">
            <a:extLst>
              <a:ext uri="{FF2B5EF4-FFF2-40B4-BE49-F238E27FC236}">
                <a16:creationId xmlns:a16="http://schemas.microsoft.com/office/drawing/2014/main" id="{F5DEC997-2FE4-5145-A398-65BA3B28011F}"/>
              </a:ext>
            </a:extLst>
          </p:cNvPr>
          <p:cNvSpPr>
            <a:spLocks noGrp="1"/>
          </p:cNvSpPr>
          <p:nvPr>
            <p:ph type="pic" sz="quarter" idx="21"/>
          </p:nvPr>
        </p:nvSpPr>
        <p:spPr>
          <a:xfrm>
            <a:off x="6355533" y="2201502"/>
            <a:ext cx="1967834" cy="1959363"/>
          </a:xfrm>
        </p:spPr>
        <p:txBody>
          <a:bodyPr/>
          <a:lstStyle/>
          <a:p>
            <a:endParaRPr lang="en-US"/>
          </a:p>
        </p:txBody>
      </p:sp>
      <p:cxnSp>
        <p:nvCxnSpPr>
          <p:cNvPr id="55" name="Straight Connector 54">
            <a:extLst>
              <a:ext uri="{FF2B5EF4-FFF2-40B4-BE49-F238E27FC236}">
                <a16:creationId xmlns:a16="http://schemas.microsoft.com/office/drawing/2014/main" id="{0634720D-2187-964E-8EA9-1F0CA1489ABB}"/>
              </a:ext>
            </a:extLst>
          </p:cNvPr>
          <p:cNvCxnSpPr>
            <a:cxnSpLocks/>
          </p:cNvCxnSpPr>
          <p:nvPr userDrawn="1"/>
        </p:nvCxnSpPr>
        <p:spPr>
          <a:xfrm>
            <a:off x="6332115" y="1957836"/>
            <a:ext cx="5260635" cy="0"/>
          </a:xfrm>
          <a:prstGeom prst="line">
            <a:avLst/>
          </a:prstGeom>
          <a:ln w="127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9745281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_Long_text_4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6C966E-0918-E64D-A224-F5D53600F487}"/>
              </a:ext>
            </a:extLst>
          </p:cNvPr>
          <p:cNvSpPr>
            <a:spLocks noGrp="1"/>
          </p:cNvSpPr>
          <p:nvPr>
            <p:ph type="title" hasCustomPrompt="1"/>
          </p:nvPr>
        </p:nvSpPr>
        <p:spPr>
          <a:xfrm>
            <a:off x="475326" y="917136"/>
            <a:ext cx="6217935" cy="332399"/>
          </a:xfrm>
        </p:spPr>
        <p:txBody>
          <a:bodyPr wrap="square">
            <a:spAutoFit/>
          </a:bodyPr>
          <a:lstStyle>
            <a:lvl1pPr>
              <a:defRPr sz="2400" b="1"/>
            </a:lvl1pPr>
          </a:lstStyle>
          <a:p>
            <a:r>
              <a:rPr lang="en-AU" noProof="0"/>
              <a:t>Click to edit title</a:t>
            </a:r>
          </a:p>
        </p:txBody>
      </p:sp>
      <p:sp>
        <p:nvSpPr>
          <p:cNvPr id="25" name="Text Placeholder 31">
            <a:extLst>
              <a:ext uri="{FF2B5EF4-FFF2-40B4-BE49-F238E27FC236}">
                <a16:creationId xmlns:a16="http://schemas.microsoft.com/office/drawing/2014/main" id="{EC2EF34C-0150-7C44-BA8D-4E3D76369960}"/>
              </a:ext>
            </a:extLst>
          </p:cNvPr>
          <p:cNvSpPr>
            <a:spLocks noGrp="1"/>
          </p:cNvSpPr>
          <p:nvPr>
            <p:ph type="body" sz="quarter" idx="15" hasCustomPrompt="1"/>
          </p:nvPr>
        </p:nvSpPr>
        <p:spPr>
          <a:xfrm>
            <a:off x="479376" y="459534"/>
            <a:ext cx="3672684" cy="100925"/>
          </a:xfrm>
        </p:spPr>
        <p:txBody>
          <a:bodyPr anchor="b">
            <a:spAutoFit/>
          </a:bodyPr>
          <a:lstStyle>
            <a:lvl1pPr marL="0" indent="0">
              <a:lnSpc>
                <a:spcPct val="80000"/>
              </a:lnSpc>
              <a:spcBef>
                <a:spcPts val="0"/>
              </a:spcBef>
              <a:buNone/>
              <a:defRPr sz="800" b="0" spc="300" baseline="0">
                <a:solidFill>
                  <a:schemeClr val="tx1"/>
                </a:solidFill>
              </a:defRPr>
            </a:lvl1pPr>
            <a:lvl2pPr marL="457200" indent="0">
              <a:buNone/>
              <a:defRPr sz="3200">
                <a:solidFill>
                  <a:schemeClr val="bg1"/>
                </a:solidFill>
              </a:defRPr>
            </a:lvl2pPr>
            <a:lvl3pPr marL="914400" indent="0">
              <a:buNone/>
              <a:defRPr sz="2800">
                <a:solidFill>
                  <a:schemeClr val="bg1"/>
                </a:solidFill>
              </a:defRPr>
            </a:lvl3pPr>
            <a:lvl4pPr marL="1371600" indent="0">
              <a:buNone/>
              <a:defRPr sz="2400">
                <a:solidFill>
                  <a:schemeClr val="bg1"/>
                </a:solidFill>
              </a:defRPr>
            </a:lvl4pPr>
            <a:lvl5pPr marL="1828800" indent="0">
              <a:buNone/>
              <a:defRPr sz="2400">
                <a:solidFill>
                  <a:schemeClr val="bg1"/>
                </a:solidFill>
              </a:defRPr>
            </a:lvl5pPr>
          </a:lstStyle>
          <a:p>
            <a:pPr lvl="0"/>
            <a:r>
              <a:rPr lang="en-AU"/>
              <a:t>BREAD CRUMBS – SECTION TITLE</a:t>
            </a:r>
          </a:p>
        </p:txBody>
      </p:sp>
      <p:sp>
        <p:nvSpPr>
          <p:cNvPr id="7" name="Content Placeholder 2">
            <a:extLst>
              <a:ext uri="{FF2B5EF4-FFF2-40B4-BE49-F238E27FC236}">
                <a16:creationId xmlns:a16="http://schemas.microsoft.com/office/drawing/2014/main" id="{B1735731-4675-3049-B9E3-CAE3E993ACC4}"/>
              </a:ext>
            </a:extLst>
          </p:cNvPr>
          <p:cNvSpPr>
            <a:spLocks noGrp="1"/>
          </p:cNvSpPr>
          <p:nvPr>
            <p:ph idx="16"/>
          </p:nvPr>
        </p:nvSpPr>
        <p:spPr>
          <a:xfrm>
            <a:off x="475325" y="1268760"/>
            <a:ext cx="6217935" cy="332399"/>
          </a:xfrm>
        </p:spPr>
        <p:txBody>
          <a:bodyPr>
            <a:noAutofit/>
          </a:bodyPr>
          <a:lstStyle>
            <a:lvl1pPr marL="0" indent="0">
              <a:buNone/>
              <a:defRPr sz="1400" b="0" i="0">
                <a:latin typeface="Calibri Light" panose="020F0302020204030204" pitchFamily="34" charset="0"/>
                <a:cs typeface="Calibri Light" panose="020F0302020204030204" pitchFamily="34" charset="0"/>
              </a:defRPr>
            </a:lvl1pPr>
            <a:lvl2pPr>
              <a:defRPr sz="900"/>
            </a:lvl2pPr>
            <a:lvl3pPr>
              <a:defRPr sz="800"/>
            </a:lvl3pPr>
            <a:lvl4pPr>
              <a:defRPr sz="700"/>
            </a:lvl4pPr>
            <a:lvl5pPr>
              <a:defRPr sz="700"/>
            </a:lvl5pPr>
          </a:lstStyle>
          <a:p>
            <a:pPr lvl="0"/>
            <a:r>
              <a:rPr lang="en-AU" noProof="0"/>
              <a:t>Click to edit Master text styles</a:t>
            </a:r>
          </a:p>
        </p:txBody>
      </p:sp>
      <p:sp>
        <p:nvSpPr>
          <p:cNvPr id="37" name="Picture Placeholder 3">
            <a:extLst>
              <a:ext uri="{FF2B5EF4-FFF2-40B4-BE49-F238E27FC236}">
                <a16:creationId xmlns:a16="http://schemas.microsoft.com/office/drawing/2014/main" id="{4DBF3937-E359-6049-A29B-3BEC3534F300}"/>
              </a:ext>
            </a:extLst>
          </p:cNvPr>
          <p:cNvSpPr>
            <a:spLocks noGrp="1"/>
          </p:cNvSpPr>
          <p:nvPr>
            <p:ph type="pic" sz="quarter" idx="20"/>
          </p:nvPr>
        </p:nvSpPr>
        <p:spPr>
          <a:xfrm>
            <a:off x="498743" y="2201502"/>
            <a:ext cx="1967834" cy="1959363"/>
          </a:xfrm>
        </p:spPr>
        <p:txBody>
          <a:bodyPr/>
          <a:lstStyle/>
          <a:p>
            <a:endParaRPr lang="en-US"/>
          </a:p>
        </p:txBody>
      </p:sp>
      <p:cxnSp>
        <p:nvCxnSpPr>
          <p:cNvPr id="5" name="Straight Connector 4">
            <a:extLst>
              <a:ext uri="{FF2B5EF4-FFF2-40B4-BE49-F238E27FC236}">
                <a16:creationId xmlns:a16="http://schemas.microsoft.com/office/drawing/2014/main" id="{AE178ED1-A365-F34D-8B70-8F11AEEB9613}"/>
              </a:ext>
            </a:extLst>
          </p:cNvPr>
          <p:cNvCxnSpPr>
            <a:cxnSpLocks/>
          </p:cNvCxnSpPr>
          <p:nvPr userDrawn="1"/>
        </p:nvCxnSpPr>
        <p:spPr>
          <a:xfrm>
            <a:off x="475325" y="1957836"/>
            <a:ext cx="11237299"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54" name="Picture Placeholder 3">
            <a:extLst>
              <a:ext uri="{FF2B5EF4-FFF2-40B4-BE49-F238E27FC236}">
                <a16:creationId xmlns:a16="http://schemas.microsoft.com/office/drawing/2014/main" id="{F5DEC997-2FE4-5145-A398-65BA3B28011F}"/>
              </a:ext>
            </a:extLst>
          </p:cNvPr>
          <p:cNvSpPr>
            <a:spLocks noGrp="1"/>
          </p:cNvSpPr>
          <p:nvPr>
            <p:ph type="pic" sz="quarter" idx="21"/>
          </p:nvPr>
        </p:nvSpPr>
        <p:spPr>
          <a:xfrm>
            <a:off x="3576368" y="2201502"/>
            <a:ext cx="1967834" cy="1959363"/>
          </a:xfrm>
        </p:spPr>
        <p:txBody>
          <a:bodyPr/>
          <a:lstStyle/>
          <a:p>
            <a:endParaRPr lang="en-US"/>
          </a:p>
        </p:txBody>
      </p:sp>
      <p:sp>
        <p:nvSpPr>
          <p:cNvPr id="12" name="Picture Placeholder 3">
            <a:extLst>
              <a:ext uri="{FF2B5EF4-FFF2-40B4-BE49-F238E27FC236}">
                <a16:creationId xmlns:a16="http://schemas.microsoft.com/office/drawing/2014/main" id="{B4CBF866-7E76-5C43-80C0-00B2E26B58CB}"/>
              </a:ext>
            </a:extLst>
          </p:cNvPr>
          <p:cNvSpPr>
            <a:spLocks noGrp="1"/>
          </p:cNvSpPr>
          <p:nvPr>
            <p:ph type="pic" sz="quarter" idx="22"/>
          </p:nvPr>
        </p:nvSpPr>
        <p:spPr>
          <a:xfrm>
            <a:off x="6653993" y="2201502"/>
            <a:ext cx="1967834" cy="1959363"/>
          </a:xfrm>
        </p:spPr>
        <p:txBody>
          <a:bodyPr/>
          <a:lstStyle/>
          <a:p>
            <a:endParaRPr lang="en-US"/>
          </a:p>
        </p:txBody>
      </p:sp>
      <p:sp>
        <p:nvSpPr>
          <p:cNvPr id="13" name="Picture Placeholder 3">
            <a:extLst>
              <a:ext uri="{FF2B5EF4-FFF2-40B4-BE49-F238E27FC236}">
                <a16:creationId xmlns:a16="http://schemas.microsoft.com/office/drawing/2014/main" id="{1F0E5734-EA4C-364E-B02F-9E9F2D75693A}"/>
              </a:ext>
            </a:extLst>
          </p:cNvPr>
          <p:cNvSpPr>
            <a:spLocks noGrp="1"/>
          </p:cNvSpPr>
          <p:nvPr>
            <p:ph type="pic" sz="quarter" idx="23"/>
          </p:nvPr>
        </p:nvSpPr>
        <p:spPr>
          <a:xfrm>
            <a:off x="9731618" y="2201502"/>
            <a:ext cx="1967834" cy="1959363"/>
          </a:xfrm>
        </p:spPr>
        <p:txBody>
          <a:bodyPr/>
          <a:lstStyle/>
          <a:p>
            <a:endParaRPr lang="en-US"/>
          </a:p>
        </p:txBody>
      </p:sp>
    </p:spTree>
    <p:extLst>
      <p:ext uri="{BB962C8B-B14F-4D97-AF65-F5344CB8AC3E}">
        <p14:creationId xmlns:p14="http://schemas.microsoft.com/office/powerpoint/2010/main" val="82261020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Pullou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6C966E-0918-E64D-A224-F5D53600F487}"/>
              </a:ext>
            </a:extLst>
          </p:cNvPr>
          <p:cNvSpPr>
            <a:spLocks noGrp="1"/>
          </p:cNvSpPr>
          <p:nvPr>
            <p:ph type="title" hasCustomPrompt="1"/>
          </p:nvPr>
        </p:nvSpPr>
        <p:spPr>
          <a:xfrm>
            <a:off x="475326" y="3163034"/>
            <a:ext cx="11241828" cy="1107996"/>
          </a:xfrm>
        </p:spPr>
        <p:txBody>
          <a:bodyPr wrap="square">
            <a:spAutoFit/>
          </a:bodyPr>
          <a:lstStyle>
            <a:lvl1pPr marL="0" marR="0" indent="0" algn="ctr" defTabSz="914400" rtl="0" eaLnBrk="1" fontAlgn="auto" latinLnBrk="0" hangingPunct="1">
              <a:lnSpc>
                <a:spcPct val="90000"/>
              </a:lnSpc>
              <a:spcBef>
                <a:spcPct val="0"/>
              </a:spcBef>
              <a:spcAft>
                <a:spcPts val="0"/>
              </a:spcAft>
              <a:buClrTx/>
              <a:buSzTx/>
              <a:buFontTx/>
              <a:buNone/>
              <a:tabLst/>
              <a:defRPr sz="4000" b="0"/>
            </a:lvl1pPr>
          </a:lstStyle>
          <a:p>
            <a:r>
              <a:rPr lang="en-AU" noProof="0"/>
              <a:t>Lorem ipsum </a:t>
            </a:r>
            <a:r>
              <a:rPr lang="en-AU" noProof="0" err="1"/>
              <a:t>dolor</a:t>
            </a:r>
            <a:r>
              <a:rPr lang="en-AU" noProof="0"/>
              <a:t> sit </a:t>
            </a:r>
            <a:r>
              <a:rPr lang="en-AU" noProof="0" err="1"/>
              <a:t>amet</a:t>
            </a:r>
            <a:r>
              <a:rPr lang="en-AU" noProof="0"/>
              <a:t>, </a:t>
            </a:r>
            <a:r>
              <a:rPr lang="en-AU" noProof="0" err="1"/>
              <a:t>consectetur</a:t>
            </a:r>
            <a:r>
              <a:rPr lang="en-AU" noProof="0"/>
              <a:t> </a:t>
            </a:r>
            <a:r>
              <a:rPr lang="en-AU" noProof="0" err="1"/>
              <a:t>adipiscing</a:t>
            </a:r>
            <a:r>
              <a:rPr lang="en-AU" noProof="0"/>
              <a:t> </a:t>
            </a:r>
            <a:r>
              <a:rPr lang="en-AU" noProof="0" err="1"/>
              <a:t>elit</a:t>
            </a:r>
            <a:r>
              <a:rPr lang="en-AU" noProof="0"/>
              <a:t>, sed do </a:t>
            </a:r>
            <a:r>
              <a:rPr lang="en-AU" noProof="0" err="1"/>
              <a:t>eiusmod</a:t>
            </a:r>
            <a:r>
              <a:rPr lang="en-AU" noProof="0"/>
              <a:t> </a:t>
            </a:r>
            <a:r>
              <a:rPr lang="en-AU" noProof="0" err="1"/>
              <a:t>tempor</a:t>
            </a:r>
            <a:endParaRPr lang="en-AU" noProof="0"/>
          </a:p>
        </p:txBody>
      </p:sp>
      <p:sp>
        <p:nvSpPr>
          <p:cNvPr id="7" name="Content Placeholder 2">
            <a:extLst>
              <a:ext uri="{FF2B5EF4-FFF2-40B4-BE49-F238E27FC236}">
                <a16:creationId xmlns:a16="http://schemas.microsoft.com/office/drawing/2014/main" id="{B1735731-4675-3049-B9E3-CAE3E993ACC4}"/>
              </a:ext>
            </a:extLst>
          </p:cNvPr>
          <p:cNvSpPr>
            <a:spLocks noGrp="1"/>
          </p:cNvSpPr>
          <p:nvPr>
            <p:ph idx="16" hasCustomPrompt="1"/>
          </p:nvPr>
        </p:nvSpPr>
        <p:spPr>
          <a:xfrm>
            <a:off x="475325" y="2564904"/>
            <a:ext cx="11241828" cy="332399"/>
          </a:xfrm>
        </p:spPr>
        <p:txBody>
          <a:bodyPr>
            <a:noAutofit/>
          </a:bodyPr>
          <a:lstStyle>
            <a:lvl1pPr marL="0" indent="0" algn="ctr">
              <a:buNone/>
              <a:defRPr sz="1600" b="0" i="0" spc="100" baseline="0">
                <a:latin typeface="Calibri Light" panose="020F0302020204030204" pitchFamily="34" charset="0"/>
                <a:cs typeface="Calibri Light" panose="020F0302020204030204" pitchFamily="34" charset="0"/>
              </a:defRPr>
            </a:lvl1pPr>
            <a:lvl2pPr>
              <a:defRPr sz="900"/>
            </a:lvl2pPr>
            <a:lvl3pPr>
              <a:defRPr sz="800"/>
            </a:lvl3pPr>
            <a:lvl4pPr>
              <a:defRPr sz="700"/>
            </a:lvl4pPr>
            <a:lvl5pPr>
              <a:defRPr sz="700"/>
            </a:lvl5pPr>
          </a:lstStyle>
          <a:p>
            <a:pPr lvl="0"/>
            <a:r>
              <a:rPr lang="en-AU" noProof="0"/>
              <a:t>LEADING TITLE</a:t>
            </a:r>
          </a:p>
        </p:txBody>
      </p:sp>
    </p:spTree>
    <p:extLst>
      <p:ext uri="{BB962C8B-B14F-4D97-AF65-F5344CB8AC3E}">
        <p14:creationId xmlns:p14="http://schemas.microsoft.com/office/powerpoint/2010/main" val="314403875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1_Pullouts">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6C966E-0918-E64D-A224-F5D53600F487}"/>
              </a:ext>
            </a:extLst>
          </p:cNvPr>
          <p:cNvSpPr>
            <a:spLocks noGrp="1"/>
          </p:cNvSpPr>
          <p:nvPr>
            <p:ph type="title" hasCustomPrompt="1"/>
          </p:nvPr>
        </p:nvSpPr>
        <p:spPr>
          <a:xfrm>
            <a:off x="475326" y="3163034"/>
            <a:ext cx="11241828" cy="1107996"/>
          </a:xfrm>
        </p:spPr>
        <p:txBody>
          <a:bodyPr wrap="square">
            <a:spAutoFit/>
          </a:bodyPr>
          <a:lstStyle>
            <a:lvl1pPr marL="0" marR="0" indent="0" algn="ctr" defTabSz="914400" rtl="0" eaLnBrk="1" fontAlgn="auto" latinLnBrk="0" hangingPunct="1">
              <a:lnSpc>
                <a:spcPct val="90000"/>
              </a:lnSpc>
              <a:spcBef>
                <a:spcPct val="0"/>
              </a:spcBef>
              <a:spcAft>
                <a:spcPts val="0"/>
              </a:spcAft>
              <a:buClrTx/>
              <a:buSzTx/>
              <a:buFontTx/>
              <a:buNone/>
              <a:tabLst/>
              <a:defRPr sz="4000" b="0">
                <a:solidFill>
                  <a:schemeClr val="bg1"/>
                </a:solidFill>
              </a:defRPr>
            </a:lvl1pPr>
          </a:lstStyle>
          <a:p>
            <a:r>
              <a:rPr lang="en-AU" noProof="0"/>
              <a:t>Lorem ipsum </a:t>
            </a:r>
            <a:r>
              <a:rPr lang="en-AU" noProof="0" err="1"/>
              <a:t>dolor</a:t>
            </a:r>
            <a:r>
              <a:rPr lang="en-AU" noProof="0"/>
              <a:t> sit </a:t>
            </a:r>
            <a:r>
              <a:rPr lang="en-AU" noProof="0" err="1"/>
              <a:t>amet</a:t>
            </a:r>
            <a:r>
              <a:rPr lang="en-AU" noProof="0"/>
              <a:t>, </a:t>
            </a:r>
            <a:r>
              <a:rPr lang="en-AU" noProof="0" err="1"/>
              <a:t>consectetur</a:t>
            </a:r>
            <a:r>
              <a:rPr lang="en-AU" noProof="0"/>
              <a:t> </a:t>
            </a:r>
            <a:r>
              <a:rPr lang="en-AU" noProof="0" err="1"/>
              <a:t>adipiscing</a:t>
            </a:r>
            <a:r>
              <a:rPr lang="en-AU" noProof="0"/>
              <a:t> </a:t>
            </a:r>
            <a:r>
              <a:rPr lang="en-AU" noProof="0" err="1"/>
              <a:t>elit</a:t>
            </a:r>
            <a:r>
              <a:rPr lang="en-AU" noProof="0"/>
              <a:t>, sed do </a:t>
            </a:r>
            <a:r>
              <a:rPr lang="en-AU" noProof="0" err="1"/>
              <a:t>eiusmod</a:t>
            </a:r>
            <a:r>
              <a:rPr lang="en-AU" noProof="0"/>
              <a:t> </a:t>
            </a:r>
            <a:r>
              <a:rPr lang="en-AU" noProof="0" err="1"/>
              <a:t>tempor</a:t>
            </a:r>
            <a:endParaRPr lang="en-AU" noProof="0"/>
          </a:p>
        </p:txBody>
      </p:sp>
      <p:sp>
        <p:nvSpPr>
          <p:cNvPr id="7" name="Content Placeholder 2">
            <a:extLst>
              <a:ext uri="{FF2B5EF4-FFF2-40B4-BE49-F238E27FC236}">
                <a16:creationId xmlns:a16="http://schemas.microsoft.com/office/drawing/2014/main" id="{B1735731-4675-3049-B9E3-CAE3E993ACC4}"/>
              </a:ext>
            </a:extLst>
          </p:cNvPr>
          <p:cNvSpPr>
            <a:spLocks noGrp="1"/>
          </p:cNvSpPr>
          <p:nvPr>
            <p:ph idx="16" hasCustomPrompt="1"/>
          </p:nvPr>
        </p:nvSpPr>
        <p:spPr>
          <a:xfrm>
            <a:off x="475325" y="2564904"/>
            <a:ext cx="11241828" cy="332399"/>
          </a:xfrm>
        </p:spPr>
        <p:txBody>
          <a:bodyPr>
            <a:noAutofit/>
          </a:bodyPr>
          <a:lstStyle>
            <a:lvl1pPr marL="0" indent="0" algn="ctr">
              <a:buNone/>
              <a:defRPr sz="1600" b="0" i="0" spc="100" baseline="0">
                <a:solidFill>
                  <a:schemeClr val="bg1"/>
                </a:solidFill>
                <a:latin typeface="Calibri Light" panose="020F0302020204030204" pitchFamily="34" charset="0"/>
                <a:cs typeface="Calibri Light" panose="020F0302020204030204" pitchFamily="34" charset="0"/>
              </a:defRPr>
            </a:lvl1pPr>
            <a:lvl2pPr>
              <a:defRPr sz="900"/>
            </a:lvl2pPr>
            <a:lvl3pPr>
              <a:defRPr sz="800"/>
            </a:lvl3pPr>
            <a:lvl4pPr>
              <a:defRPr sz="700"/>
            </a:lvl4pPr>
            <a:lvl5pPr>
              <a:defRPr sz="700"/>
            </a:lvl5pPr>
          </a:lstStyle>
          <a:p>
            <a:pPr lvl="0"/>
            <a:r>
              <a:rPr lang="en-AU" noProof="0"/>
              <a:t>LEADING TITLE</a:t>
            </a:r>
          </a:p>
        </p:txBody>
      </p:sp>
    </p:spTree>
    <p:extLst>
      <p:ext uri="{BB962C8B-B14F-4D97-AF65-F5344CB8AC3E}">
        <p14:creationId xmlns:p14="http://schemas.microsoft.com/office/powerpoint/2010/main" val="246808645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ntent_2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6C966E-0918-E64D-A224-F5D53600F487}"/>
              </a:ext>
            </a:extLst>
          </p:cNvPr>
          <p:cNvSpPr>
            <a:spLocks noGrp="1"/>
          </p:cNvSpPr>
          <p:nvPr>
            <p:ph type="title" hasCustomPrompt="1"/>
          </p:nvPr>
        </p:nvSpPr>
        <p:spPr>
          <a:xfrm>
            <a:off x="475326" y="917136"/>
            <a:ext cx="2956378" cy="332399"/>
          </a:xfrm>
        </p:spPr>
        <p:txBody>
          <a:bodyPr wrap="square">
            <a:spAutoFit/>
          </a:bodyPr>
          <a:lstStyle>
            <a:lvl1pPr>
              <a:defRPr sz="2400" b="1"/>
            </a:lvl1pPr>
          </a:lstStyle>
          <a:p>
            <a:r>
              <a:rPr lang="en-AU" noProof="0"/>
              <a:t>Click to edit title</a:t>
            </a:r>
          </a:p>
        </p:txBody>
      </p:sp>
      <p:sp>
        <p:nvSpPr>
          <p:cNvPr id="25" name="Text Placeholder 31">
            <a:extLst>
              <a:ext uri="{FF2B5EF4-FFF2-40B4-BE49-F238E27FC236}">
                <a16:creationId xmlns:a16="http://schemas.microsoft.com/office/drawing/2014/main" id="{EC2EF34C-0150-7C44-BA8D-4E3D76369960}"/>
              </a:ext>
            </a:extLst>
          </p:cNvPr>
          <p:cNvSpPr>
            <a:spLocks noGrp="1"/>
          </p:cNvSpPr>
          <p:nvPr>
            <p:ph type="body" sz="quarter" idx="15" hasCustomPrompt="1"/>
          </p:nvPr>
        </p:nvSpPr>
        <p:spPr>
          <a:xfrm>
            <a:off x="479376" y="459534"/>
            <a:ext cx="3672684" cy="100925"/>
          </a:xfrm>
        </p:spPr>
        <p:txBody>
          <a:bodyPr anchor="b">
            <a:spAutoFit/>
          </a:bodyPr>
          <a:lstStyle>
            <a:lvl1pPr marL="0" indent="0">
              <a:lnSpc>
                <a:spcPct val="80000"/>
              </a:lnSpc>
              <a:spcBef>
                <a:spcPts val="0"/>
              </a:spcBef>
              <a:buNone/>
              <a:defRPr sz="800" b="0" spc="300" baseline="0">
                <a:solidFill>
                  <a:schemeClr val="tx1"/>
                </a:solidFill>
              </a:defRPr>
            </a:lvl1pPr>
            <a:lvl2pPr marL="457200" indent="0">
              <a:buNone/>
              <a:defRPr sz="3200">
                <a:solidFill>
                  <a:schemeClr val="bg1"/>
                </a:solidFill>
              </a:defRPr>
            </a:lvl2pPr>
            <a:lvl3pPr marL="914400" indent="0">
              <a:buNone/>
              <a:defRPr sz="2800">
                <a:solidFill>
                  <a:schemeClr val="bg1"/>
                </a:solidFill>
              </a:defRPr>
            </a:lvl3pPr>
            <a:lvl4pPr marL="1371600" indent="0">
              <a:buNone/>
              <a:defRPr sz="2400">
                <a:solidFill>
                  <a:schemeClr val="bg1"/>
                </a:solidFill>
              </a:defRPr>
            </a:lvl4pPr>
            <a:lvl5pPr marL="1828800" indent="0">
              <a:buNone/>
              <a:defRPr sz="2400">
                <a:solidFill>
                  <a:schemeClr val="bg1"/>
                </a:solidFill>
              </a:defRPr>
            </a:lvl5pPr>
          </a:lstStyle>
          <a:p>
            <a:pPr lvl="0"/>
            <a:r>
              <a:rPr lang="en-AU"/>
              <a:t>BREAD CRUMBS – SECTION TITLE</a:t>
            </a:r>
          </a:p>
        </p:txBody>
      </p:sp>
      <p:sp>
        <p:nvSpPr>
          <p:cNvPr id="13" name="Content Placeholder 2">
            <a:extLst>
              <a:ext uri="{FF2B5EF4-FFF2-40B4-BE49-F238E27FC236}">
                <a16:creationId xmlns:a16="http://schemas.microsoft.com/office/drawing/2014/main" id="{53AD2026-CEB4-3248-A623-ABA2C8F10918}"/>
              </a:ext>
            </a:extLst>
          </p:cNvPr>
          <p:cNvSpPr>
            <a:spLocks noGrp="1"/>
          </p:cNvSpPr>
          <p:nvPr>
            <p:ph idx="17"/>
          </p:nvPr>
        </p:nvSpPr>
        <p:spPr>
          <a:xfrm>
            <a:off x="4125028" y="1934950"/>
            <a:ext cx="3672000" cy="3654289"/>
          </a:xfrm>
        </p:spPr>
        <p:txBody>
          <a:bodyPr>
            <a:noAutofit/>
          </a:bodyPr>
          <a:lstStyle>
            <a:lvl1pPr marL="0" indent="0">
              <a:buNone/>
              <a:defRPr sz="1000"/>
            </a:lvl1pPr>
            <a:lvl2pPr>
              <a:defRPr sz="900"/>
            </a:lvl2pPr>
            <a:lvl3pPr>
              <a:defRPr sz="800"/>
            </a:lvl3pPr>
            <a:lvl4pPr>
              <a:defRPr sz="700"/>
            </a:lvl4pPr>
            <a:lvl5pPr>
              <a:defRPr sz="700"/>
            </a:lvl5pPr>
          </a:lstStyle>
          <a:p>
            <a:pPr lvl="0"/>
            <a:r>
              <a:rPr lang="en-AU" noProof="0"/>
              <a:t>Click to edit Master text styles</a:t>
            </a:r>
          </a:p>
          <a:p>
            <a:pPr lvl="1"/>
            <a:r>
              <a:rPr lang="en-AU" noProof="0"/>
              <a:t>Second level</a:t>
            </a:r>
          </a:p>
          <a:p>
            <a:pPr lvl="2"/>
            <a:r>
              <a:rPr lang="en-AU" noProof="0"/>
              <a:t>Third level</a:t>
            </a:r>
          </a:p>
          <a:p>
            <a:pPr lvl="3"/>
            <a:r>
              <a:rPr lang="en-AU" noProof="0"/>
              <a:t>Fourth level</a:t>
            </a:r>
          </a:p>
          <a:p>
            <a:pPr lvl="4"/>
            <a:r>
              <a:rPr lang="en-AU" noProof="0"/>
              <a:t>Fifth level</a:t>
            </a:r>
          </a:p>
        </p:txBody>
      </p:sp>
      <p:sp>
        <p:nvSpPr>
          <p:cNvPr id="14" name="Content Placeholder 2">
            <a:extLst>
              <a:ext uri="{FF2B5EF4-FFF2-40B4-BE49-F238E27FC236}">
                <a16:creationId xmlns:a16="http://schemas.microsoft.com/office/drawing/2014/main" id="{CD544508-4D23-C642-8D92-75C4BD57C1B3}"/>
              </a:ext>
            </a:extLst>
          </p:cNvPr>
          <p:cNvSpPr>
            <a:spLocks noGrp="1"/>
          </p:cNvSpPr>
          <p:nvPr>
            <p:ph idx="18"/>
          </p:nvPr>
        </p:nvSpPr>
        <p:spPr>
          <a:xfrm>
            <a:off x="8042757" y="1934950"/>
            <a:ext cx="3672000" cy="3654289"/>
          </a:xfrm>
        </p:spPr>
        <p:txBody>
          <a:bodyPr>
            <a:noAutofit/>
          </a:bodyPr>
          <a:lstStyle>
            <a:lvl1pPr marL="0" indent="0">
              <a:buNone/>
              <a:defRPr sz="1000"/>
            </a:lvl1pPr>
            <a:lvl2pPr>
              <a:defRPr sz="900"/>
            </a:lvl2pPr>
            <a:lvl3pPr>
              <a:defRPr sz="800"/>
            </a:lvl3pPr>
            <a:lvl4pPr>
              <a:defRPr sz="700"/>
            </a:lvl4pPr>
            <a:lvl5pPr>
              <a:defRPr sz="700"/>
            </a:lvl5pPr>
          </a:lstStyle>
          <a:p>
            <a:pPr lvl="0"/>
            <a:r>
              <a:rPr lang="en-AU" noProof="0"/>
              <a:t>Click to edit Master text styles</a:t>
            </a:r>
          </a:p>
          <a:p>
            <a:pPr lvl="1"/>
            <a:r>
              <a:rPr lang="en-AU" noProof="0"/>
              <a:t>Second level</a:t>
            </a:r>
          </a:p>
          <a:p>
            <a:pPr lvl="2"/>
            <a:r>
              <a:rPr lang="en-AU" noProof="0"/>
              <a:t>Third level</a:t>
            </a:r>
          </a:p>
          <a:p>
            <a:pPr lvl="3"/>
            <a:r>
              <a:rPr lang="en-AU" noProof="0"/>
              <a:t>Fourth level</a:t>
            </a:r>
          </a:p>
          <a:p>
            <a:pPr lvl="4"/>
            <a:r>
              <a:rPr lang="en-AU" noProof="0"/>
              <a:t>Fifth level</a:t>
            </a:r>
          </a:p>
        </p:txBody>
      </p:sp>
      <p:sp>
        <p:nvSpPr>
          <p:cNvPr id="8" name="Content Placeholder 2">
            <a:extLst>
              <a:ext uri="{FF2B5EF4-FFF2-40B4-BE49-F238E27FC236}">
                <a16:creationId xmlns:a16="http://schemas.microsoft.com/office/drawing/2014/main" id="{D7AAFA0B-C89B-044D-8497-5A4D783D5844}"/>
              </a:ext>
            </a:extLst>
          </p:cNvPr>
          <p:cNvSpPr>
            <a:spLocks noGrp="1"/>
          </p:cNvSpPr>
          <p:nvPr>
            <p:ph idx="19"/>
          </p:nvPr>
        </p:nvSpPr>
        <p:spPr>
          <a:xfrm>
            <a:off x="477938" y="1934950"/>
            <a:ext cx="2953766" cy="3654289"/>
          </a:xfrm>
        </p:spPr>
        <p:txBody>
          <a:bodyPr>
            <a:noAutofit/>
          </a:bodyPr>
          <a:lstStyle>
            <a:lvl1pPr marL="0" indent="0">
              <a:buNone/>
              <a:defRPr sz="1400"/>
            </a:lvl1pPr>
            <a:lvl2pPr>
              <a:defRPr sz="1200"/>
            </a:lvl2pPr>
            <a:lvl3pPr>
              <a:defRPr sz="1100"/>
            </a:lvl3pPr>
            <a:lvl4pPr>
              <a:defRPr sz="1050"/>
            </a:lvl4pPr>
            <a:lvl5pPr>
              <a:defRPr sz="1050"/>
            </a:lvl5pPr>
          </a:lstStyle>
          <a:p>
            <a:pPr lvl="0"/>
            <a:r>
              <a:rPr lang="en-AU" noProof="0"/>
              <a:t>Click to edit Master text styles</a:t>
            </a:r>
          </a:p>
          <a:p>
            <a:pPr lvl="1"/>
            <a:r>
              <a:rPr lang="en-AU" noProof="0"/>
              <a:t>Second level</a:t>
            </a:r>
          </a:p>
          <a:p>
            <a:pPr lvl="2"/>
            <a:r>
              <a:rPr lang="en-AU" noProof="0"/>
              <a:t>Third level</a:t>
            </a:r>
          </a:p>
          <a:p>
            <a:pPr lvl="3"/>
            <a:r>
              <a:rPr lang="en-AU" noProof="0"/>
              <a:t>Fourth level</a:t>
            </a:r>
          </a:p>
          <a:p>
            <a:pPr lvl="4"/>
            <a:r>
              <a:rPr lang="en-AU" noProof="0"/>
              <a:t>Fifth level</a:t>
            </a:r>
          </a:p>
        </p:txBody>
      </p:sp>
    </p:spTree>
    <p:extLst>
      <p:ext uri="{BB962C8B-B14F-4D97-AF65-F5344CB8AC3E}">
        <p14:creationId xmlns:p14="http://schemas.microsoft.com/office/powerpoint/2010/main" val="347209390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6 subheading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B68BF76-B287-0942-A1BB-A397ABC07C4F}"/>
              </a:ext>
            </a:extLst>
          </p:cNvPr>
          <p:cNvSpPr/>
          <p:nvPr userDrawn="1"/>
        </p:nvSpPr>
        <p:spPr>
          <a:xfrm>
            <a:off x="3647728" y="0"/>
            <a:ext cx="854427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Light" panose="020F0302020204030204" pitchFamily="34" charset="0"/>
            </a:endParaRPr>
          </a:p>
        </p:txBody>
      </p:sp>
      <p:sp>
        <p:nvSpPr>
          <p:cNvPr id="2" name="Title 1">
            <a:extLst>
              <a:ext uri="{FF2B5EF4-FFF2-40B4-BE49-F238E27FC236}">
                <a16:creationId xmlns:a16="http://schemas.microsoft.com/office/drawing/2014/main" id="{746C966E-0918-E64D-A224-F5D53600F487}"/>
              </a:ext>
            </a:extLst>
          </p:cNvPr>
          <p:cNvSpPr>
            <a:spLocks noGrp="1"/>
          </p:cNvSpPr>
          <p:nvPr>
            <p:ph type="title" hasCustomPrompt="1"/>
          </p:nvPr>
        </p:nvSpPr>
        <p:spPr>
          <a:xfrm>
            <a:off x="475326" y="917136"/>
            <a:ext cx="2956378" cy="332399"/>
          </a:xfrm>
        </p:spPr>
        <p:txBody>
          <a:bodyPr wrap="square">
            <a:spAutoFit/>
          </a:bodyPr>
          <a:lstStyle>
            <a:lvl1pPr>
              <a:defRPr sz="2400" b="1"/>
            </a:lvl1pPr>
          </a:lstStyle>
          <a:p>
            <a:r>
              <a:rPr lang="en-AU" noProof="0"/>
              <a:t>Click to edit title</a:t>
            </a:r>
          </a:p>
        </p:txBody>
      </p:sp>
      <p:sp>
        <p:nvSpPr>
          <p:cNvPr id="25" name="Text Placeholder 31">
            <a:extLst>
              <a:ext uri="{FF2B5EF4-FFF2-40B4-BE49-F238E27FC236}">
                <a16:creationId xmlns:a16="http://schemas.microsoft.com/office/drawing/2014/main" id="{EC2EF34C-0150-7C44-BA8D-4E3D76369960}"/>
              </a:ext>
            </a:extLst>
          </p:cNvPr>
          <p:cNvSpPr>
            <a:spLocks noGrp="1"/>
          </p:cNvSpPr>
          <p:nvPr>
            <p:ph type="body" sz="quarter" idx="15" hasCustomPrompt="1"/>
          </p:nvPr>
        </p:nvSpPr>
        <p:spPr>
          <a:xfrm>
            <a:off x="479376" y="459534"/>
            <a:ext cx="3672684" cy="100925"/>
          </a:xfrm>
        </p:spPr>
        <p:txBody>
          <a:bodyPr anchor="b">
            <a:spAutoFit/>
          </a:bodyPr>
          <a:lstStyle>
            <a:lvl1pPr marL="0" indent="0">
              <a:lnSpc>
                <a:spcPct val="80000"/>
              </a:lnSpc>
              <a:spcBef>
                <a:spcPts val="0"/>
              </a:spcBef>
              <a:buNone/>
              <a:defRPr sz="800" b="0" spc="300" baseline="0">
                <a:solidFill>
                  <a:schemeClr val="tx1"/>
                </a:solidFill>
              </a:defRPr>
            </a:lvl1pPr>
            <a:lvl2pPr marL="457200" indent="0">
              <a:buNone/>
              <a:defRPr sz="3200">
                <a:solidFill>
                  <a:schemeClr val="bg1"/>
                </a:solidFill>
              </a:defRPr>
            </a:lvl2pPr>
            <a:lvl3pPr marL="914400" indent="0">
              <a:buNone/>
              <a:defRPr sz="2800">
                <a:solidFill>
                  <a:schemeClr val="bg1"/>
                </a:solidFill>
              </a:defRPr>
            </a:lvl3pPr>
            <a:lvl4pPr marL="1371600" indent="0">
              <a:buNone/>
              <a:defRPr sz="2400">
                <a:solidFill>
                  <a:schemeClr val="bg1"/>
                </a:solidFill>
              </a:defRPr>
            </a:lvl4pPr>
            <a:lvl5pPr marL="1828800" indent="0">
              <a:buNone/>
              <a:defRPr sz="2400">
                <a:solidFill>
                  <a:schemeClr val="bg1"/>
                </a:solidFill>
              </a:defRPr>
            </a:lvl5pPr>
          </a:lstStyle>
          <a:p>
            <a:pPr lvl="0"/>
            <a:r>
              <a:rPr lang="en-AU"/>
              <a:t>BREAD CRUMBS – SECTION TITLE</a:t>
            </a:r>
          </a:p>
        </p:txBody>
      </p:sp>
      <p:sp>
        <p:nvSpPr>
          <p:cNvPr id="13" name="Content Placeholder 2">
            <a:extLst>
              <a:ext uri="{FF2B5EF4-FFF2-40B4-BE49-F238E27FC236}">
                <a16:creationId xmlns:a16="http://schemas.microsoft.com/office/drawing/2014/main" id="{53AD2026-CEB4-3248-A623-ABA2C8F10918}"/>
              </a:ext>
            </a:extLst>
          </p:cNvPr>
          <p:cNvSpPr>
            <a:spLocks noGrp="1"/>
          </p:cNvSpPr>
          <p:nvPr>
            <p:ph idx="17"/>
          </p:nvPr>
        </p:nvSpPr>
        <p:spPr>
          <a:xfrm>
            <a:off x="3994102" y="1700808"/>
            <a:ext cx="2520000" cy="1368152"/>
          </a:xfrm>
        </p:spPr>
        <p:txBody>
          <a:bodyPr>
            <a:noAutofit/>
          </a:bodyPr>
          <a:lstStyle>
            <a:lvl1pPr marL="0" indent="0">
              <a:buNone/>
              <a:defRPr sz="1000">
                <a:solidFill>
                  <a:schemeClr val="bg1"/>
                </a:solidFill>
              </a:defRPr>
            </a:lvl1pPr>
            <a:lvl2pPr>
              <a:defRPr sz="900">
                <a:solidFill>
                  <a:schemeClr val="bg1"/>
                </a:solidFill>
              </a:defRPr>
            </a:lvl2pPr>
            <a:lvl3pPr>
              <a:defRPr sz="800">
                <a:solidFill>
                  <a:schemeClr val="bg1"/>
                </a:solidFill>
              </a:defRPr>
            </a:lvl3pPr>
            <a:lvl4pPr>
              <a:defRPr sz="700">
                <a:solidFill>
                  <a:schemeClr val="bg1"/>
                </a:solidFill>
              </a:defRPr>
            </a:lvl4pPr>
            <a:lvl5pPr>
              <a:defRPr sz="700">
                <a:solidFill>
                  <a:schemeClr val="bg1"/>
                </a:solidFill>
              </a:defRPr>
            </a:lvl5pPr>
          </a:lstStyle>
          <a:p>
            <a:pPr lvl="0"/>
            <a:r>
              <a:rPr lang="en-AU" noProof="0"/>
              <a:t>Click to edit Master text styles</a:t>
            </a:r>
          </a:p>
          <a:p>
            <a:pPr lvl="1"/>
            <a:r>
              <a:rPr lang="en-AU" noProof="0"/>
              <a:t>Second level</a:t>
            </a:r>
          </a:p>
          <a:p>
            <a:pPr lvl="2"/>
            <a:r>
              <a:rPr lang="en-AU" noProof="0"/>
              <a:t>Third level</a:t>
            </a:r>
          </a:p>
          <a:p>
            <a:pPr lvl="3"/>
            <a:r>
              <a:rPr lang="en-AU" noProof="0"/>
              <a:t>Fourth level</a:t>
            </a:r>
          </a:p>
          <a:p>
            <a:pPr lvl="4"/>
            <a:r>
              <a:rPr lang="en-AU" noProof="0"/>
              <a:t>Fifth level</a:t>
            </a:r>
          </a:p>
        </p:txBody>
      </p:sp>
      <p:sp>
        <p:nvSpPr>
          <p:cNvPr id="8" name="Content Placeholder 2">
            <a:extLst>
              <a:ext uri="{FF2B5EF4-FFF2-40B4-BE49-F238E27FC236}">
                <a16:creationId xmlns:a16="http://schemas.microsoft.com/office/drawing/2014/main" id="{2B72249C-749F-564A-B95B-A74BBA99982A}"/>
              </a:ext>
            </a:extLst>
          </p:cNvPr>
          <p:cNvSpPr>
            <a:spLocks noGrp="1"/>
          </p:cNvSpPr>
          <p:nvPr>
            <p:ph idx="18"/>
          </p:nvPr>
        </p:nvSpPr>
        <p:spPr>
          <a:xfrm>
            <a:off x="3994102" y="1304678"/>
            <a:ext cx="2520000" cy="252114"/>
          </a:xfrm>
        </p:spPr>
        <p:txBody>
          <a:bodyPr>
            <a:noAutofit/>
          </a:bodyPr>
          <a:lstStyle>
            <a:lvl1pPr marL="0" indent="0">
              <a:buNone/>
              <a:defRPr sz="1000" b="1">
                <a:solidFill>
                  <a:schemeClr val="bg1"/>
                </a:solidFill>
              </a:defRPr>
            </a:lvl1pPr>
            <a:lvl2pPr>
              <a:defRPr sz="900"/>
            </a:lvl2pPr>
            <a:lvl3pPr>
              <a:defRPr sz="800"/>
            </a:lvl3pPr>
            <a:lvl4pPr>
              <a:defRPr sz="700"/>
            </a:lvl4pPr>
            <a:lvl5pPr>
              <a:defRPr sz="700"/>
            </a:lvl5pPr>
          </a:lstStyle>
          <a:p>
            <a:pPr lvl="0"/>
            <a:r>
              <a:rPr lang="en-AU" noProof="0"/>
              <a:t>Click to edit Master text styles</a:t>
            </a:r>
          </a:p>
        </p:txBody>
      </p:sp>
      <p:cxnSp>
        <p:nvCxnSpPr>
          <p:cNvPr id="5" name="Straight Connector 4">
            <a:extLst>
              <a:ext uri="{FF2B5EF4-FFF2-40B4-BE49-F238E27FC236}">
                <a16:creationId xmlns:a16="http://schemas.microsoft.com/office/drawing/2014/main" id="{D0A64AA7-8D6C-8540-8627-FE83F25C41BE}"/>
              </a:ext>
            </a:extLst>
          </p:cNvPr>
          <p:cNvCxnSpPr>
            <a:cxnSpLocks/>
          </p:cNvCxnSpPr>
          <p:nvPr userDrawn="1"/>
        </p:nvCxnSpPr>
        <p:spPr>
          <a:xfrm>
            <a:off x="3994102" y="1196752"/>
            <a:ext cx="25200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5" name="Content Placeholder 2">
            <a:extLst>
              <a:ext uri="{FF2B5EF4-FFF2-40B4-BE49-F238E27FC236}">
                <a16:creationId xmlns:a16="http://schemas.microsoft.com/office/drawing/2014/main" id="{3BDC5C37-E28B-7D4B-B93A-56001D59FE4B}"/>
              </a:ext>
            </a:extLst>
          </p:cNvPr>
          <p:cNvSpPr>
            <a:spLocks noGrp="1"/>
          </p:cNvSpPr>
          <p:nvPr>
            <p:ph idx="19"/>
          </p:nvPr>
        </p:nvSpPr>
        <p:spPr>
          <a:xfrm>
            <a:off x="6720040" y="1700808"/>
            <a:ext cx="2520000" cy="1368152"/>
          </a:xfrm>
        </p:spPr>
        <p:txBody>
          <a:bodyPr>
            <a:noAutofit/>
          </a:bodyPr>
          <a:lstStyle>
            <a:lvl1pPr marL="0" indent="0">
              <a:buNone/>
              <a:defRPr sz="1000">
                <a:solidFill>
                  <a:schemeClr val="bg1"/>
                </a:solidFill>
              </a:defRPr>
            </a:lvl1pPr>
            <a:lvl2pPr>
              <a:defRPr sz="900">
                <a:solidFill>
                  <a:schemeClr val="bg1"/>
                </a:solidFill>
              </a:defRPr>
            </a:lvl2pPr>
            <a:lvl3pPr>
              <a:defRPr sz="800">
                <a:solidFill>
                  <a:schemeClr val="bg1"/>
                </a:solidFill>
              </a:defRPr>
            </a:lvl3pPr>
            <a:lvl4pPr>
              <a:defRPr sz="700">
                <a:solidFill>
                  <a:schemeClr val="bg1"/>
                </a:solidFill>
              </a:defRPr>
            </a:lvl4pPr>
            <a:lvl5pPr>
              <a:defRPr sz="700">
                <a:solidFill>
                  <a:schemeClr val="bg1"/>
                </a:solidFill>
              </a:defRPr>
            </a:lvl5pPr>
          </a:lstStyle>
          <a:p>
            <a:pPr lvl="0"/>
            <a:r>
              <a:rPr lang="en-AU" noProof="0"/>
              <a:t>Click to edit Master text styles</a:t>
            </a:r>
          </a:p>
          <a:p>
            <a:pPr lvl="1"/>
            <a:r>
              <a:rPr lang="en-AU" noProof="0"/>
              <a:t>Second level</a:t>
            </a:r>
          </a:p>
          <a:p>
            <a:pPr lvl="2"/>
            <a:r>
              <a:rPr lang="en-AU" noProof="0"/>
              <a:t>Third level</a:t>
            </a:r>
          </a:p>
          <a:p>
            <a:pPr lvl="3"/>
            <a:r>
              <a:rPr lang="en-AU" noProof="0"/>
              <a:t>Fourth level</a:t>
            </a:r>
          </a:p>
          <a:p>
            <a:pPr lvl="4"/>
            <a:r>
              <a:rPr lang="en-AU" noProof="0"/>
              <a:t>Fifth level</a:t>
            </a:r>
          </a:p>
        </p:txBody>
      </p:sp>
      <p:sp>
        <p:nvSpPr>
          <p:cNvPr id="16" name="Content Placeholder 2">
            <a:extLst>
              <a:ext uri="{FF2B5EF4-FFF2-40B4-BE49-F238E27FC236}">
                <a16:creationId xmlns:a16="http://schemas.microsoft.com/office/drawing/2014/main" id="{ADC15605-E509-F841-8C1F-A7F0618A0D73}"/>
              </a:ext>
            </a:extLst>
          </p:cNvPr>
          <p:cNvSpPr>
            <a:spLocks noGrp="1"/>
          </p:cNvSpPr>
          <p:nvPr>
            <p:ph idx="20"/>
          </p:nvPr>
        </p:nvSpPr>
        <p:spPr>
          <a:xfrm>
            <a:off x="6720040" y="1304678"/>
            <a:ext cx="2520000" cy="252114"/>
          </a:xfrm>
        </p:spPr>
        <p:txBody>
          <a:bodyPr>
            <a:noAutofit/>
          </a:bodyPr>
          <a:lstStyle>
            <a:lvl1pPr marL="0" indent="0">
              <a:buNone/>
              <a:defRPr sz="1000" b="1">
                <a:solidFill>
                  <a:schemeClr val="bg1"/>
                </a:solidFill>
              </a:defRPr>
            </a:lvl1pPr>
            <a:lvl2pPr>
              <a:defRPr sz="900"/>
            </a:lvl2pPr>
            <a:lvl3pPr>
              <a:defRPr sz="800"/>
            </a:lvl3pPr>
            <a:lvl4pPr>
              <a:defRPr sz="700"/>
            </a:lvl4pPr>
            <a:lvl5pPr>
              <a:defRPr sz="700"/>
            </a:lvl5pPr>
          </a:lstStyle>
          <a:p>
            <a:pPr lvl="0"/>
            <a:r>
              <a:rPr lang="en-AU" noProof="0"/>
              <a:t>Click to edit Master text styles</a:t>
            </a:r>
          </a:p>
        </p:txBody>
      </p:sp>
      <p:cxnSp>
        <p:nvCxnSpPr>
          <p:cNvPr id="17" name="Straight Connector 16">
            <a:extLst>
              <a:ext uri="{FF2B5EF4-FFF2-40B4-BE49-F238E27FC236}">
                <a16:creationId xmlns:a16="http://schemas.microsoft.com/office/drawing/2014/main" id="{DF1E04EE-A572-F14A-B9C8-F2A477328497}"/>
              </a:ext>
            </a:extLst>
          </p:cNvPr>
          <p:cNvCxnSpPr>
            <a:cxnSpLocks/>
          </p:cNvCxnSpPr>
          <p:nvPr userDrawn="1"/>
        </p:nvCxnSpPr>
        <p:spPr>
          <a:xfrm>
            <a:off x="6720040" y="1196752"/>
            <a:ext cx="25200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8" name="Content Placeholder 2">
            <a:extLst>
              <a:ext uri="{FF2B5EF4-FFF2-40B4-BE49-F238E27FC236}">
                <a16:creationId xmlns:a16="http://schemas.microsoft.com/office/drawing/2014/main" id="{D894B29D-18EB-8648-A55D-C29A1D986EAF}"/>
              </a:ext>
            </a:extLst>
          </p:cNvPr>
          <p:cNvSpPr>
            <a:spLocks noGrp="1"/>
          </p:cNvSpPr>
          <p:nvPr>
            <p:ph idx="21"/>
          </p:nvPr>
        </p:nvSpPr>
        <p:spPr>
          <a:xfrm>
            <a:off x="9445979" y="1700808"/>
            <a:ext cx="2520000" cy="1368152"/>
          </a:xfrm>
        </p:spPr>
        <p:txBody>
          <a:bodyPr>
            <a:noAutofit/>
          </a:bodyPr>
          <a:lstStyle>
            <a:lvl1pPr marL="0" indent="0">
              <a:buNone/>
              <a:defRPr sz="1000">
                <a:solidFill>
                  <a:schemeClr val="bg1"/>
                </a:solidFill>
              </a:defRPr>
            </a:lvl1pPr>
            <a:lvl2pPr>
              <a:defRPr sz="900">
                <a:solidFill>
                  <a:schemeClr val="bg1"/>
                </a:solidFill>
              </a:defRPr>
            </a:lvl2pPr>
            <a:lvl3pPr>
              <a:defRPr sz="800">
                <a:solidFill>
                  <a:schemeClr val="bg1"/>
                </a:solidFill>
              </a:defRPr>
            </a:lvl3pPr>
            <a:lvl4pPr>
              <a:defRPr sz="700">
                <a:solidFill>
                  <a:schemeClr val="bg1"/>
                </a:solidFill>
              </a:defRPr>
            </a:lvl4pPr>
            <a:lvl5pPr>
              <a:defRPr sz="700">
                <a:solidFill>
                  <a:schemeClr val="bg1"/>
                </a:solidFill>
              </a:defRPr>
            </a:lvl5pPr>
          </a:lstStyle>
          <a:p>
            <a:pPr lvl="0"/>
            <a:r>
              <a:rPr lang="en-AU" noProof="0"/>
              <a:t>Click to edit Master text styles</a:t>
            </a:r>
          </a:p>
          <a:p>
            <a:pPr lvl="1"/>
            <a:r>
              <a:rPr lang="en-AU" noProof="0"/>
              <a:t>Second level</a:t>
            </a:r>
          </a:p>
          <a:p>
            <a:pPr lvl="2"/>
            <a:r>
              <a:rPr lang="en-AU" noProof="0"/>
              <a:t>Third level</a:t>
            </a:r>
          </a:p>
          <a:p>
            <a:pPr lvl="3"/>
            <a:r>
              <a:rPr lang="en-AU" noProof="0"/>
              <a:t>Fourth level</a:t>
            </a:r>
          </a:p>
          <a:p>
            <a:pPr lvl="4"/>
            <a:r>
              <a:rPr lang="en-AU" noProof="0"/>
              <a:t>Fifth level</a:t>
            </a:r>
          </a:p>
        </p:txBody>
      </p:sp>
      <p:sp>
        <p:nvSpPr>
          <p:cNvPr id="19" name="Content Placeholder 2">
            <a:extLst>
              <a:ext uri="{FF2B5EF4-FFF2-40B4-BE49-F238E27FC236}">
                <a16:creationId xmlns:a16="http://schemas.microsoft.com/office/drawing/2014/main" id="{7CD0B60B-C200-A440-A40F-74A4084868D8}"/>
              </a:ext>
            </a:extLst>
          </p:cNvPr>
          <p:cNvSpPr>
            <a:spLocks noGrp="1"/>
          </p:cNvSpPr>
          <p:nvPr>
            <p:ph idx="22"/>
          </p:nvPr>
        </p:nvSpPr>
        <p:spPr>
          <a:xfrm>
            <a:off x="9445979" y="1304678"/>
            <a:ext cx="2520000" cy="252114"/>
          </a:xfrm>
        </p:spPr>
        <p:txBody>
          <a:bodyPr>
            <a:noAutofit/>
          </a:bodyPr>
          <a:lstStyle>
            <a:lvl1pPr marL="0" indent="0">
              <a:buNone/>
              <a:defRPr sz="1000" b="1">
                <a:solidFill>
                  <a:schemeClr val="bg1"/>
                </a:solidFill>
              </a:defRPr>
            </a:lvl1pPr>
            <a:lvl2pPr>
              <a:defRPr sz="900"/>
            </a:lvl2pPr>
            <a:lvl3pPr>
              <a:defRPr sz="800"/>
            </a:lvl3pPr>
            <a:lvl4pPr>
              <a:defRPr sz="700"/>
            </a:lvl4pPr>
            <a:lvl5pPr>
              <a:defRPr sz="700"/>
            </a:lvl5pPr>
          </a:lstStyle>
          <a:p>
            <a:pPr lvl="0"/>
            <a:r>
              <a:rPr lang="en-AU" noProof="0"/>
              <a:t>Click to edit Master text styles</a:t>
            </a:r>
          </a:p>
        </p:txBody>
      </p:sp>
      <p:cxnSp>
        <p:nvCxnSpPr>
          <p:cNvPr id="20" name="Straight Connector 19">
            <a:extLst>
              <a:ext uri="{FF2B5EF4-FFF2-40B4-BE49-F238E27FC236}">
                <a16:creationId xmlns:a16="http://schemas.microsoft.com/office/drawing/2014/main" id="{0179D8CD-2F52-E84C-A710-1D6B2E5141CB}"/>
              </a:ext>
            </a:extLst>
          </p:cNvPr>
          <p:cNvCxnSpPr>
            <a:cxnSpLocks/>
          </p:cNvCxnSpPr>
          <p:nvPr userDrawn="1"/>
        </p:nvCxnSpPr>
        <p:spPr>
          <a:xfrm>
            <a:off x="9445979" y="1196752"/>
            <a:ext cx="25200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1" name="Content Placeholder 2">
            <a:extLst>
              <a:ext uri="{FF2B5EF4-FFF2-40B4-BE49-F238E27FC236}">
                <a16:creationId xmlns:a16="http://schemas.microsoft.com/office/drawing/2014/main" id="{81252A08-82FE-E444-9F11-3908515B72A6}"/>
              </a:ext>
            </a:extLst>
          </p:cNvPr>
          <p:cNvSpPr>
            <a:spLocks noGrp="1"/>
          </p:cNvSpPr>
          <p:nvPr>
            <p:ph idx="23"/>
          </p:nvPr>
        </p:nvSpPr>
        <p:spPr>
          <a:xfrm>
            <a:off x="3994102" y="4039747"/>
            <a:ext cx="2520000" cy="1368152"/>
          </a:xfrm>
        </p:spPr>
        <p:txBody>
          <a:bodyPr>
            <a:noAutofit/>
          </a:bodyPr>
          <a:lstStyle>
            <a:lvl1pPr marL="0" indent="0">
              <a:buNone/>
              <a:defRPr sz="1000">
                <a:solidFill>
                  <a:schemeClr val="bg1"/>
                </a:solidFill>
              </a:defRPr>
            </a:lvl1pPr>
            <a:lvl2pPr>
              <a:defRPr sz="900">
                <a:solidFill>
                  <a:schemeClr val="bg1"/>
                </a:solidFill>
              </a:defRPr>
            </a:lvl2pPr>
            <a:lvl3pPr>
              <a:defRPr sz="800">
                <a:solidFill>
                  <a:schemeClr val="bg1"/>
                </a:solidFill>
              </a:defRPr>
            </a:lvl3pPr>
            <a:lvl4pPr>
              <a:defRPr sz="700">
                <a:solidFill>
                  <a:schemeClr val="bg1"/>
                </a:solidFill>
              </a:defRPr>
            </a:lvl4pPr>
            <a:lvl5pPr>
              <a:defRPr sz="700">
                <a:solidFill>
                  <a:schemeClr val="bg1"/>
                </a:solidFill>
              </a:defRPr>
            </a:lvl5pPr>
          </a:lstStyle>
          <a:p>
            <a:pPr lvl="0"/>
            <a:r>
              <a:rPr lang="en-AU" noProof="0"/>
              <a:t>Click to edit Master text styles</a:t>
            </a:r>
          </a:p>
          <a:p>
            <a:pPr lvl="1"/>
            <a:r>
              <a:rPr lang="en-AU" noProof="0"/>
              <a:t>Second level</a:t>
            </a:r>
          </a:p>
          <a:p>
            <a:pPr lvl="2"/>
            <a:r>
              <a:rPr lang="en-AU" noProof="0"/>
              <a:t>Third level</a:t>
            </a:r>
          </a:p>
          <a:p>
            <a:pPr lvl="3"/>
            <a:r>
              <a:rPr lang="en-AU" noProof="0"/>
              <a:t>Fourth level</a:t>
            </a:r>
          </a:p>
          <a:p>
            <a:pPr lvl="4"/>
            <a:r>
              <a:rPr lang="en-AU" noProof="0"/>
              <a:t>Fifth level</a:t>
            </a:r>
          </a:p>
        </p:txBody>
      </p:sp>
      <p:sp>
        <p:nvSpPr>
          <p:cNvPr id="22" name="Content Placeholder 2">
            <a:extLst>
              <a:ext uri="{FF2B5EF4-FFF2-40B4-BE49-F238E27FC236}">
                <a16:creationId xmlns:a16="http://schemas.microsoft.com/office/drawing/2014/main" id="{D9AF30B5-0C3B-9E4F-8E89-5CCE1F949547}"/>
              </a:ext>
            </a:extLst>
          </p:cNvPr>
          <p:cNvSpPr>
            <a:spLocks noGrp="1"/>
          </p:cNvSpPr>
          <p:nvPr>
            <p:ph idx="24"/>
          </p:nvPr>
        </p:nvSpPr>
        <p:spPr>
          <a:xfrm>
            <a:off x="3994102" y="3643617"/>
            <a:ext cx="2520000" cy="252114"/>
          </a:xfrm>
        </p:spPr>
        <p:txBody>
          <a:bodyPr>
            <a:noAutofit/>
          </a:bodyPr>
          <a:lstStyle>
            <a:lvl1pPr marL="0" indent="0">
              <a:buNone/>
              <a:defRPr sz="1000" b="1">
                <a:solidFill>
                  <a:schemeClr val="bg1"/>
                </a:solidFill>
              </a:defRPr>
            </a:lvl1pPr>
            <a:lvl2pPr>
              <a:defRPr sz="900"/>
            </a:lvl2pPr>
            <a:lvl3pPr>
              <a:defRPr sz="800"/>
            </a:lvl3pPr>
            <a:lvl4pPr>
              <a:defRPr sz="700"/>
            </a:lvl4pPr>
            <a:lvl5pPr>
              <a:defRPr sz="700"/>
            </a:lvl5pPr>
          </a:lstStyle>
          <a:p>
            <a:pPr lvl="0"/>
            <a:r>
              <a:rPr lang="en-AU" noProof="0"/>
              <a:t>Click to edit Master text styles</a:t>
            </a:r>
          </a:p>
        </p:txBody>
      </p:sp>
      <p:cxnSp>
        <p:nvCxnSpPr>
          <p:cNvPr id="23" name="Straight Connector 22">
            <a:extLst>
              <a:ext uri="{FF2B5EF4-FFF2-40B4-BE49-F238E27FC236}">
                <a16:creationId xmlns:a16="http://schemas.microsoft.com/office/drawing/2014/main" id="{4324FCB8-68F1-034A-9513-AA769D333D60}"/>
              </a:ext>
            </a:extLst>
          </p:cNvPr>
          <p:cNvCxnSpPr>
            <a:cxnSpLocks/>
          </p:cNvCxnSpPr>
          <p:nvPr userDrawn="1"/>
        </p:nvCxnSpPr>
        <p:spPr>
          <a:xfrm>
            <a:off x="3994102" y="3535691"/>
            <a:ext cx="25200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6" name="Content Placeholder 2">
            <a:extLst>
              <a:ext uri="{FF2B5EF4-FFF2-40B4-BE49-F238E27FC236}">
                <a16:creationId xmlns:a16="http://schemas.microsoft.com/office/drawing/2014/main" id="{167FBAFC-6008-644C-A0E8-AF73C59E9A72}"/>
              </a:ext>
            </a:extLst>
          </p:cNvPr>
          <p:cNvSpPr>
            <a:spLocks noGrp="1"/>
          </p:cNvSpPr>
          <p:nvPr>
            <p:ph idx="25"/>
          </p:nvPr>
        </p:nvSpPr>
        <p:spPr>
          <a:xfrm>
            <a:off x="6720040" y="4039747"/>
            <a:ext cx="2520000" cy="1368152"/>
          </a:xfrm>
        </p:spPr>
        <p:txBody>
          <a:bodyPr>
            <a:noAutofit/>
          </a:bodyPr>
          <a:lstStyle>
            <a:lvl1pPr marL="0" indent="0">
              <a:buNone/>
              <a:defRPr sz="1000">
                <a:solidFill>
                  <a:schemeClr val="bg1"/>
                </a:solidFill>
              </a:defRPr>
            </a:lvl1pPr>
            <a:lvl2pPr>
              <a:defRPr sz="900">
                <a:solidFill>
                  <a:schemeClr val="bg1"/>
                </a:solidFill>
              </a:defRPr>
            </a:lvl2pPr>
            <a:lvl3pPr>
              <a:defRPr sz="800">
                <a:solidFill>
                  <a:schemeClr val="bg1"/>
                </a:solidFill>
              </a:defRPr>
            </a:lvl3pPr>
            <a:lvl4pPr>
              <a:defRPr sz="700">
                <a:solidFill>
                  <a:schemeClr val="bg1"/>
                </a:solidFill>
              </a:defRPr>
            </a:lvl4pPr>
            <a:lvl5pPr>
              <a:defRPr sz="700">
                <a:solidFill>
                  <a:schemeClr val="bg1"/>
                </a:solidFill>
              </a:defRPr>
            </a:lvl5pPr>
          </a:lstStyle>
          <a:p>
            <a:pPr lvl="0"/>
            <a:r>
              <a:rPr lang="en-AU" noProof="0"/>
              <a:t>Click to edit Master text styles</a:t>
            </a:r>
          </a:p>
          <a:p>
            <a:pPr lvl="1"/>
            <a:r>
              <a:rPr lang="en-AU" noProof="0"/>
              <a:t>Second level</a:t>
            </a:r>
          </a:p>
          <a:p>
            <a:pPr lvl="2"/>
            <a:r>
              <a:rPr lang="en-AU" noProof="0"/>
              <a:t>Third level</a:t>
            </a:r>
          </a:p>
          <a:p>
            <a:pPr lvl="3"/>
            <a:r>
              <a:rPr lang="en-AU" noProof="0"/>
              <a:t>Fourth level</a:t>
            </a:r>
          </a:p>
          <a:p>
            <a:pPr lvl="4"/>
            <a:r>
              <a:rPr lang="en-AU" noProof="0"/>
              <a:t>Fifth level</a:t>
            </a:r>
          </a:p>
        </p:txBody>
      </p:sp>
      <p:sp>
        <p:nvSpPr>
          <p:cNvPr id="27" name="Content Placeholder 2">
            <a:extLst>
              <a:ext uri="{FF2B5EF4-FFF2-40B4-BE49-F238E27FC236}">
                <a16:creationId xmlns:a16="http://schemas.microsoft.com/office/drawing/2014/main" id="{DD4CF33A-4D62-9E44-A992-269879161FB1}"/>
              </a:ext>
            </a:extLst>
          </p:cNvPr>
          <p:cNvSpPr>
            <a:spLocks noGrp="1"/>
          </p:cNvSpPr>
          <p:nvPr>
            <p:ph idx="26"/>
          </p:nvPr>
        </p:nvSpPr>
        <p:spPr>
          <a:xfrm>
            <a:off x="6720040" y="3643617"/>
            <a:ext cx="2520000" cy="252114"/>
          </a:xfrm>
        </p:spPr>
        <p:txBody>
          <a:bodyPr>
            <a:noAutofit/>
          </a:bodyPr>
          <a:lstStyle>
            <a:lvl1pPr marL="0" indent="0">
              <a:buNone/>
              <a:defRPr sz="1000" b="1">
                <a:solidFill>
                  <a:schemeClr val="bg1"/>
                </a:solidFill>
              </a:defRPr>
            </a:lvl1pPr>
            <a:lvl2pPr>
              <a:defRPr sz="900"/>
            </a:lvl2pPr>
            <a:lvl3pPr>
              <a:defRPr sz="800"/>
            </a:lvl3pPr>
            <a:lvl4pPr>
              <a:defRPr sz="700"/>
            </a:lvl4pPr>
            <a:lvl5pPr>
              <a:defRPr sz="700"/>
            </a:lvl5pPr>
          </a:lstStyle>
          <a:p>
            <a:pPr lvl="0"/>
            <a:r>
              <a:rPr lang="en-AU" noProof="0"/>
              <a:t>Click to edit Master text styles</a:t>
            </a:r>
          </a:p>
        </p:txBody>
      </p:sp>
      <p:cxnSp>
        <p:nvCxnSpPr>
          <p:cNvPr id="28" name="Straight Connector 27">
            <a:extLst>
              <a:ext uri="{FF2B5EF4-FFF2-40B4-BE49-F238E27FC236}">
                <a16:creationId xmlns:a16="http://schemas.microsoft.com/office/drawing/2014/main" id="{FEE7F726-6614-7740-B0AA-D43C3E6BF65C}"/>
              </a:ext>
            </a:extLst>
          </p:cNvPr>
          <p:cNvCxnSpPr>
            <a:cxnSpLocks/>
          </p:cNvCxnSpPr>
          <p:nvPr userDrawn="1"/>
        </p:nvCxnSpPr>
        <p:spPr>
          <a:xfrm>
            <a:off x="6720040" y="3535691"/>
            <a:ext cx="25200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9" name="Content Placeholder 2">
            <a:extLst>
              <a:ext uri="{FF2B5EF4-FFF2-40B4-BE49-F238E27FC236}">
                <a16:creationId xmlns:a16="http://schemas.microsoft.com/office/drawing/2014/main" id="{B51AE169-5FBE-044B-BE80-6EAF5E98824E}"/>
              </a:ext>
            </a:extLst>
          </p:cNvPr>
          <p:cNvSpPr>
            <a:spLocks noGrp="1"/>
          </p:cNvSpPr>
          <p:nvPr>
            <p:ph idx="27"/>
          </p:nvPr>
        </p:nvSpPr>
        <p:spPr>
          <a:xfrm>
            <a:off x="9445979" y="4039747"/>
            <a:ext cx="2520000" cy="1368152"/>
          </a:xfrm>
        </p:spPr>
        <p:txBody>
          <a:bodyPr>
            <a:noAutofit/>
          </a:bodyPr>
          <a:lstStyle>
            <a:lvl1pPr marL="0" indent="0">
              <a:buNone/>
              <a:defRPr sz="1000">
                <a:solidFill>
                  <a:schemeClr val="bg1"/>
                </a:solidFill>
              </a:defRPr>
            </a:lvl1pPr>
            <a:lvl2pPr>
              <a:defRPr sz="900">
                <a:solidFill>
                  <a:schemeClr val="bg1"/>
                </a:solidFill>
              </a:defRPr>
            </a:lvl2pPr>
            <a:lvl3pPr>
              <a:defRPr sz="800">
                <a:solidFill>
                  <a:schemeClr val="bg1"/>
                </a:solidFill>
              </a:defRPr>
            </a:lvl3pPr>
            <a:lvl4pPr>
              <a:defRPr sz="700">
                <a:solidFill>
                  <a:schemeClr val="bg1"/>
                </a:solidFill>
              </a:defRPr>
            </a:lvl4pPr>
            <a:lvl5pPr>
              <a:defRPr sz="700">
                <a:solidFill>
                  <a:schemeClr val="bg1"/>
                </a:solidFill>
              </a:defRPr>
            </a:lvl5pPr>
          </a:lstStyle>
          <a:p>
            <a:pPr lvl="0"/>
            <a:r>
              <a:rPr lang="en-AU" noProof="0"/>
              <a:t>Click to edit Master text styles</a:t>
            </a:r>
          </a:p>
          <a:p>
            <a:pPr lvl="1"/>
            <a:r>
              <a:rPr lang="en-AU" noProof="0"/>
              <a:t>Second level</a:t>
            </a:r>
          </a:p>
          <a:p>
            <a:pPr lvl="2"/>
            <a:r>
              <a:rPr lang="en-AU" noProof="0"/>
              <a:t>Third level</a:t>
            </a:r>
          </a:p>
          <a:p>
            <a:pPr lvl="3"/>
            <a:r>
              <a:rPr lang="en-AU" noProof="0"/>
              <a:t>Fourth level</a:t>
            </a:r>
          </a:p>
          <a:p>
            <a:pPr lvl="4"/>
            <a:r>
              <a:rPr lang="en-AU" noProof="0"/>
              <a:t>Fifth level</a:t>
            </a:r>
          </a:p>
        </p:txBody>
      </p:sp>
      <p:sp>
        <p:nvSpPr>
          <p:cNvPr id="30" name="Content Placeholder 2">
            <a:extLst>
              <a:ext uri="{FF2B5EF4-FFF2-40B4-BE49-F238E27FC236}">
                <a16:creationId xmlns:a16="http://schemas.microsoft.com/office/drawing/2014/main" id="{0E5B4BAD-4F55-064A-8047-E06FCCDF64E6}"/>
              </a:ext>
            </a:extLst>
          </p:cNvPr>
          <p:cNvSpPr>
            <a:spLocks noGrp="1"/>
          </p:cNvSpPr>
          <p:nvPr>
            <p:ph idx="28"/>
          </p:nvPr>
        </p:nvSpPr>
        <p:spPr>
          <a:xfrm>
            <a:off x="9445979" y="3643617"/>
            <a:ext cx="2520000" cy="252114"/>
          </a:xfrm>
        </p:spPr>
        <p:txBody>
          <a:bodyPr>
            <a:noAutofit/>
          </a:bodyPr>
          <a:lstStyle>
            <a:lvl1pPr marL="0" indent="0">
              <a:buNone/>
              <a:defRPr sz="1000" b="1">
                <a:solidFill>
                  <a:schemeClr val="bg1"/>
                </a:solidFill>
              </a:defRPr>
            </a:lvl1pPr>
            <a:lvl2pPr>
              <a:defRPr sz="900"/>
            </a:lvl2pPr>
            <a:lvl3pPr>
              <a:defRPr sz="800"/>
            </a:lvl3pPr>
            <a:lvl4pPr>
              <a:defRPr sz="700"/>
            </a:lvl4pPr>
            <a:lvl5pPr>
              <a:defRPr sz="700"/>
            </a:lvl5pPr>
          </a:lstStyle>
          <a:p>
            <a:pPr lvl="0"/>
            <a:r>
              <a:rPr lang="en-AU" noProof="0"/>
              <a:t>Click to edit Master text styles</a:t>
            </a:r>
          </a:p>
        </p:txBody>
      </p:sp>
      <p:cxnSp>
        <p:nvCxnSpPr>
          <p:cNvPr id="31" name="Straight Connector 30">
            <a:extLst>
              <a:ext uri="{FF2B5EF4-FFF2-40B4-BE49-F238E27FC236}">
                <a16:creationId xmlns:a16="http://schemas.microsoft.com/office/drawing/2014/main" id="{1C2685DB-BA9A-7745-8225-C1F22BD29BFB}"/>
              </a:ext>
            </a:extLst>
          </p:cNvPr>
          <p:cNvCxnSpPr>
            <a:cxnSpLocks/>
          </p:cNvCxnSpPr>
          <p:nvPr userDrawn="1"/>
        </p:nvCxnSpPr>
        <p:spPr>
          <a:xfrm>
            <a:off x="9445979" y="3535691"/>
            <a:ext cx="25200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03413AA2-81C2-524B-AD5C-D455095BBA1B}"/>
              </a:ext>
            </a:extLst>
          </p:cNvPr>
          <p:cNvSpPr txBox="1"/>
          <p:nvPr userDrawn="1"/>
        </p:nvSpPr>
        <p:spPr>
          <a:xfrm>
            <a:off x="11382377" y="6477000"/>
            <a:ext cx="307975" cy="123111"/>
          </a:xfrm>
          <a:prstGeom prst="rect">
            <a:avLst/>
          </a:prstGeom>
          <a:noFill/>
        </p:spPr>
        <p:txBody>
          <a:bodyPr wrap="square" lIns="0" tIns="0" rIns="0" bIns="0" rtlCol="0">
            <a:spAutoFit/>
          </a:bodyPr>
          <a:lstStyle/>
          <a:p>
            <a:pPr marL="0" indent="0" algn="r">
              <a:spcBef>
                <a:spcPts val="600"/>
              </a:spcBef>
              <a:buSzPct val="100000"/>
              <a:buFont typeface="Arial"/>
              <a:buNone/>
            </a:pPr>
            <a:fld id="{C58DF478-B544-4ED8-9ED4-6A2648E2D233}" type="slidenum">
              <a:rPr lang="en-AU" sz="800" b="0" i="0" noProof="0" smtClean="0">
                <a:solidFill>
                  <a:schemeClr val="tx1"/>
                </a:solidFill>
                <a:latin typeface="Calibri Light" panose="020F0302020204030204" pitchFamily="34" charset="0"/>
                <a:cs typeface="Calibri Light" panose="020F0302020204030204" pitchFamily="34" charset="0"/>
              </a:rPr>
              <a:pPr marL="0" indent="0" algn="r">
                <a:spcBef>
                  <a:spcPts val="600"/>
                </a:spcBef>
                <a:buSzPct val="100000"/>
                <a:buFont typeface="Arial"/>
                <a:buNone/>
              </a:pPr>
              <a:t>‹#›</a:t>
            </a:fld>
            <a:endParaRPr lang="en-AU" sz="800" b="0" i="0" noProof="0">
              <a:solidFill>
                <a:schemeClr val="tx1"/>
              </a:solidFill>
              <a:latin typeface="Calibri Light" panose="020F0302020204030204" pitchFamily="34" charset="0"/>
              <a:cs typeface="Calibri Light" panose="020F0302020204030204" pitchFamily="34" charset="0"/>
            </a:endParaRPr>
          </a:p>
        </p:txBody>
      </p:sp>
      <p:sp>
        <p:nvSpPr>
          <p:cNvPr id="33" name="Content Placeholder 2">
            <a:extLst>
              <a:ext uri="{FF2B5EF4-FFF2-40B4-BE49-F238E27FC236}">
                <a16:creationId xmlns:a16="http://schemas.microsoft.com/office/drawing/2014/main" id="{FAF14EA9-310A-EB44-9353-47BEB091CFA9}"/>
              </a:ext>
            </a:extLst>
          </p:cNvPr>
          <p:cNvSpPr>
            <a:spLocks noGrp="1"/>
          </p:cNvSpPr>
          <p:nvPr>
            <p:ph idx="29"/>
          </p:nvPr>
        </p:nvSpPr>
        <p:spPr>
          <a:xfrm>
            <a:off x="477938" y="1934950"/>
            <a:ext cx="2953766" cy="3654289"/>
          </a:xfrm>
        </p:spPr>
        <p:txBody>
          <a:bodyPr>
            <a:noAutofit/>
          </a:bodyPr>
          <a:lstStyle>
            <a:lvl1pPr marL="0" indent="0">
              <a:buNone/>
              <a:defRPr sz="1400"/>
            </a:lvl1pPr>
            <a:lvl2pPr>
              <a:defRPr sz="1200"/>
            </a:lvl2pPr>
            <a:lvl3pPr>
              <a:defRPr sz="1100"/>
            </a:lvl3pPr>
            <a:lvl4pPr>
              <a:defRPr sz="1050"/>
            </a:lvl4pPr>
            <a:lvl5pPr>
              <a:defRPr sz="1050"/>
            </a:lvl5pPr>
          </a:lstStyle>
          <a:p>
            <a:pPr lvl="0"/>
            <a:r>
              <a:rPr lang="en-AU" noProof="0"/>
              <a:t>Click to edit Master text styles</a:t>
            </a:r>
          </a:p>
          <a:p>
            <a:pPr lvl="1"/>
            <a:r>
              <a:rPr lang="en-AU" noProof="0"/>
              <a:t>Second level</a:t>
            </a:r>
          </a:p>
          <a:p>
            <a:pPr lvl="2"/>
            <a:r>
              <a:rPr lang="en-AU" noProof="0"/>
              <a:t>Third level</a:t>
            </a:r>
          </a:p>
          <a:p>
            <a:pPr lvl="3"/>
            <a:r>
              <a:rPr lang="en-AU" noProof="0"/>
              <a:t>Fourth level</a:t>
            </a:r>
          </a:p>
          <a:p>
            <a:pPr lvl="4"/>
            <a:r>
              <a:rPr lang="en-AU" noProof="0"/>
              <a:t>Fifth level</a:t>
            </a:r>
          </a:p>
        </p:txBody>
      </p:sp>
    </p:spTree>
    <p:extLst>
      <p:ext uri="{BB962C8B-B14F-4D97-AF65-F5344CB8AC3E}">
        <p14:creationId xmlns:p14="http://schemas.microsoft.com/office/powerpoint/2010/main" val="397651843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4 subheading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B68BF76-B287-0942-A1BB-A397ABC07C4F}"/>
              </a:ext>
            </a:extLst>
          </p:cNvPr>
          <p:cNvSpPr/>
          <p:nvPr userDrawn="1"/>
        </p:nvSpPr>
        <p:spPr>
          <a:xfrm>
            <a:off x="3647728" y="0"/>
            <a:ext cx="854427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Light" panose="020F0302020204030204" pitchFamily="34" charset="0"/>
            </a:endParaRPr>
          </a:p>
        </p:txBody>
      </p:sp>
      <p:sp>
        <p:nvSpPr>
          <p:cNvPr id="2" name="Title 1">
            <a:extLst>
              <a:ext uri="{FF2B5EF4-FFF2-40B4-BE49-F238E27FC236}">
                <a16:creationId xmlns:a16="http://schemas.microsoft.com/office/drawing/2014/main" id="{746C966E-0918-E64D-A224-F5D53600F487}"/>
              </a:ext>
            </a:extLst>
          </p:cNvPr>
          <p:cNvSpPr>
            <a:spLocks noGrp="1"/>
          </p:cNvSpPr>
          <p:nvPr>
            <p:ph type="title" hasCustomPrompt="1"/>
          </p:nvPr>
        </p:nvSpPr>
        <p:spPr>
          <a:xfrm>
            <a:off x="475326" y="917136"/>
            <a:ext cx="2956378" cy="332399"/>
          </a:xfrm>
        </p:spPr>
        <p:txBody>
          <a:bodyPr wrap="square">
            <a:spAutoFit/>
          </a:bodyPr>
          <a:lstStyle>
            <a:lvl1pPr>
              <a:defRPr sz="2400" b="1"/>
            </a:lvl1pPr>
          </a:lstStyle>
          <a:p>
            <a:r>
              <a:rPr lang="en-AU" noProof="0"/>
              <a:t>Click to edit title</a:t>
            </a:r>
          </a:p>
        </p:txBody>
      </p:sp>
      <p:sp>
        <p:nvSpPr>
          <p:cNvPr id="25" name="Text Placeholder 31">
            <a:extLst>
              <a:ext uri="{FF2B5EF4-FFF2-40B4-BE49-F238E27FC236}">
                <a16:creationId xmlns:a16="http://schemas.microsoft.com/office/drawing/2014/main" id="{EC2EF34C-0150-7C44-BA8D-4E3D76369960}"/>
              </a:ext>
            </a:extLst>
          </p:cNvPr>
          <p:cNvSpPr>
            <a:spLocks noGrp="1"/>
          </p:cNvSpPr>
          <p:nvPr>
            <p:ph type="body" sz="quarter" idx="15" hasCustomPrompt="1"/>
          </p:nvPr>
        </p:nvSpPr>
        <p:spPr>
          <a:xfrm>
            <a:off x="479376" y="459534"/>
            <a:ext cx="3672684" cy="100925"/>
          </a:xfrm>
        </p:spPr>
        <p:txBody>
          <a:bodyPr anchor="b">
            <a:spAutoFit/>
          </a:bodyPr>
          <a:lstStyle>
            <a:lvl1pPr marL="0" indent="0">
              <a:lnSpc>
                <a:spcPct val="80000"/>
              </a:lnSpc>
              <a:spcBef>
                <a:spcPts val="0"/>
              </a:spcBef>
              <a:buNone/>
              <a:defRPr sz="800" b="0" spc="300" baseline="0">
                <a:solidFill>
                  <a:schemeClr val="tx1"/>
                </a:solidFill>
              </a:defRPr>
            </a:lvl1pPr>
            <a:lvl2pPr marL="457200" indent="0">
              <a:buNone/>
              <a:defRPr sz="3200">
                <a:solidFill>
                  <a:schemeClr val="bg1"/>
                </a:solidFill>
              </a:defRPr>
            </a:lvl2pPr>
            <a:lvl3pPr marL="914400" indent="0">
              <a:buNone/>
              <a:defRPr sz="2800">
                <a:solidFill>
                  <a:schemeClr val="bg1"/>
                </a:solidFill>
              </a:defRPr>
            </a:lvl3pPr>
            <a:lvl4pPr marL="1371600" indent="0">
              <a:buNone/>
              <a:defRPr sz="2400">
                <a:solidFill>
                  <a:schemeClr val="bg1"/>
                </a:solidFill>
              </a:defRPr>
            </a:lvl4pPr>
            <a:lvl5pPr marL="1828800" indent="0">
              <a:buNone/>
              <a:defRPr sz="2400">
                <a:solidFill>
                  <a:schemeClr val="bg1"/>
                </a:solidFill>
              </a:defRPr>
            </a:lvl5pPr>
          </a:lstStyle>
          <a:p>
            <a:pPr lvl="0"/>
            <a:r>
              <a:rPr lang="en-AU"/>
              <a:t>BREAD CRUMBS – SECTION TITLE</a:t>
            </a:r>
          </a:p>
        </p:txBody>
      </p:sp>
      <p:sp>
        <p:nvSpPr>
          <p:cNvPr id="38" name="TextBox 37">
            <a:extLst>
              <a:ext uri="{FF2B5EF4-FFF2-40B4-BE49-F238E27FC236}">
                <a16:creationId xmlns:a16="http://schemas.microsoft.com/office/drawing/2014/main" id="{0B8A04AB-E524-F24D-BFEF-DB0B68700E8F}"/>
              </a:ext>
            </a:extLst>
          </p:cNvPr>
          <p:cNvSpPr txBox="1"/>
          <p:nvPr userDrawn="1"/>
        </p:nvSpPr>
        <p:spPr>
          <a:xfrm>
            <a:off x="11382377" y="6477000"/>
            <a:ext cx="307975" cy="123111"/>
          </a:xfrm>
          <a:prstGeom prst="rect">
            <a:avLst/>
          </a:prstGeom>
          <a:noFill/>
        </p:spPr>
        <p:txBody>
          <a:bodyPr wrap="square" lIns="0" tIns="0" rIns="0" bIns="0" rtlCol="0">
            <a:spAutoFit/>
          </a:bodyPr>
          <a:lstStyle/>
          <a:p>
            <a:pPr marL="0" indent="0" algn="r">
              <a:spcBef>
                <a:spcPts val="600"/>
              </a:spcBef>
              <a:buSzPct val="100000"/>
              <a:buFont typeface="Arial"/>
              <a:buNone/>
            </a:pPr>
            <a:fld id="{C58DF478-B544-4ED8-9ED4-6A2648E2D233}" type="slidenum">
              <a:rPr lang="en-AU" sz="800" b="0" i="0" noProof="0" smtClean="0">
                <a:solidFill>
                  <a:schemeClr val="tx1"/>
                </a:solidFill>
                <a:latin typeface="Calibri Light" panose="020F0302020204030204" pitchFamily="34" charset="0"/>
                <a:cs typeface="Calibri Light" panose="020F0302020204030204" pitchFamily="34" charset="0"/>
              </a:rPr>
              <a:pPr marL="0" indent="0" algn="r">
                <a:spcBef>
                  <a:spcPts val="600"/>
                </a:spcBef>
                <a:buSzPct val="100000"/>
                <a:buFont typeface="Arial"/>
                <a:buNone/>
              </a:pPr>
              <a:t>‹#›</a:t>
            </a:fld>
            <a:endParaRPr lang="en-AU" sz="800" b="0" i="0" noProof="0">
              <a:solidFill>
                <a:schemeClr val="tx1"/>
              </a:solidFill>
              <a:latin typeface="Calibri Light" panose="020F0302020204030204" pitchFamily="34" charset="0"/>
              <a:cs typeface="Calibri Light" panose="020F0302020204030204" pitchFamily="34" charset="0"/>
            </a:endParaRPr>
          </a:p>
        </p:txBody>
      </p:sp>
      <p:sp>
        <p:nvSpPr>
          <p:cNvPr id="39" name="Content Placeholder 2">
            <a:extLst>
              <a:ext uri="{FF2B5EF4-FFF2-40B4-BE49-F238E27FC236}">
                <a16:creationId xmlns:a16="http://schemas.microsoft.com/office/drawing/2014/main" id="{B78492FC-8591-1445-A3A1-28BB93802022}"/>
              </a:ext>
            </a:extLst>
          </p:cNvPr>
          <p:cNvSpPr>
            <a:spLocks noGrp="1"/>
          </p:cNvSpPr>
          <p:nvPr>
            <p:ph idx="19"/>
          </p:nvPr>
        </p:nvSpPr>
        <p:spPr>
          <a:xfrm>
            <a:off x="477938" y="1934950"/>
            <a:ext cx="2953766" cy="3654289"/>
          </a:xfrm>
        </p:spPr>
        <p:txBody>
          <a:bodyPr>
            <a:noAutofit/>
          </a:bodyPr>
          <a:lstStyle>
            <a:lvl1pPr marL="0" indent="0">
              <a:buNone/>
              <a:defRPr sz="1400"/>
            </a:lvl1pPr>
            <a:lvl2pPr>
              <a:defRPr sz="1200"/>
            </a:lvl2pPr>
            <a:lvl3pPr>
              <a:defRPr sz="1100"/>
            </a:lvl3pPr>
            <a:lvl4pPr>
              <a:defRPr sz="1050"/>
            </a:lvl4pPr>
            <a:lvl5pPr>
              <a:defRPr sz="1050"/>
            </a:lvl5pPr>
          </a:lstStyle>
          <a:p>
            <a:pPr lvl="0"/>
            <a:r>
              <a:rPr lang="en-AU" noProof="0"/>
              <a:t>Click to edit Master text styles</a:t>
            </a:r>
          </a:p>
          <a:p>
            <a:pPr lvl="1"/>
            <a:r>
              <a:rPr lang="en-AU" noProof="0"/>
              <a:t>Second level</a:t>
            </a:r>
          </a:p>
          <a:p>
            <a:pPr lvl="2"/>
            <a:r>
              <a:rPr lang="en-AU" noProof="0"/>
              <a:t>Third level</a:t>
            </a:r>
          </a:p>
          <a:p>
            <a:pPr lvl="3"/>
            <a:r>
              <a:rPr lang="en-AU" noProof="0"/>
              <a:t>Fourth level</a:t>
            </a:r>
          </a:p>
          <a:p>
            <a:pPr lvl="4"/>
            <a:r>
              <a:rPr lang="en-AU" noProof="0"/>
              <a:t>Fifth level</a:t>
            </a:r>
          </a:p>
        </p:txBody>
      </p:sp>
      <p:sp>
        <p:nvSpPr>
          <p:cNvPr id="21" name="Content Placeholder 2">
            <a:extLst>
              <a:ext uri="{FF2B5EF4-FFF2-40B4-BE49-F238E27FC236}">
                <a16:creationId xmlns:a16="http://schemas.microsoft.com/office/drawing/2014/main" id="{8F7388C9-07DF-BD49-AA3F-16C5DA1ECDC2}"/>
              </a:ext>
            </a:extLst>
          </p:cNvPr>
          <p:cNvSpPr>
            <a:spLocks noGrp="1"/>
          </p:cNvSpPr>
          <p:nvPr>
            <p:ph idx="21"/>
          </p:nvPr>
        </p:nvSpPr>
        <p:spPr>
          <a:xfrm>
            <a:off x="8160536" y="1700808"/>
            <a:ext cx="3493720" cy="1368152"/>
          </a:xfrm>
        </p:spPr>
        <p:txBody>
          <a:bodyPr>
            <a:noAutofit/>
          </a:bodyPr>
          <a:lstStyle>
            <a:lvl1pPr marL="0" indent="0">
              <a:buNone/>
              <a:defRPr sz="1000">
                <a:solidFill>
                  <a:schemeClr val="bg1"/>
                </a:solidFill>
              </a:defRPr>
            </a:lvl1pPr>
            <a:lvl2pPr>
              <a:defRPr sz="900">
                <a:solidFill>
                  <a:schemeClr val="bg1"/>
                </a:solidFill>
              </a:defRPr>
            </a:lvl2pPr>
            <a:lvl3pPr>
              <a:defRPr sz="800">
                <a:solidFill>
                  <a:schemeClr val="bg1"/>
                </a:solidFill>
              </a:defRPr>
            </a:lvl3pPr>
            <a:lvl4pPr>
              <a:defRPr sz="700">
                <a:solidFill>
                  <a:schemeClr val="bg1"/>
                </a:solidFill>
              </a:defRPr>
            </a:lvl4pPr>
            <a:lvl5pPr>
              <a:defRPr sz="700">
                <a:solidFill>
                  <a:schemeClr val="bg1"/>
                </a:solidFill>
              </a:defRPr>
            </a:lvl5pPr>
          </a:lstStyle>
          <a:p>
            <a:pPr lvl="0"/>
            <a:r>
              <a:rPr lang="en-AU" noProof="0"/>
              <a:t>Click to edit Master text styles</a:t>
            </a:r>
          </a:p>
          <a:p>
            <a:pPr lvl="1"/>
            <a:r>
              <a:rPr lang="en-AU" noProof="0"/>
              <a:t>Second level</a:t>
            </a:r>
          </a:p>
          <a:p>
            <a:pPr lvl="2"/>
            <a:r>
              <a:rPr lang="en-AU" noProof="0"/>
              <a:t>Third level</a:t>
            </a:r>
          </a:p>
          <a:p>
            <a:pPr lvl="3"/>
            <a:r>
              <a:rPr lang="en-AU" noProof="0"/>
              <a:t>Fourth level</a:t>
            </a:r>
          </a:p>
          <a:p>
            <a:pPr lvl="4"/>
            <a:r>
              <a:rPr lang="en-AU" noProof="0"/>
              <a:t>Fifth level</a:t>
            </a:r>
          </a:p>
        </p:txBody>
      </p:sp>
      <p:sp>
        <p:nvSpPr>
          <p:cNvPr id="22" name="Content Placeholder 2">
            <a:extLst>
              <a:ext uri="{FF2B5EF4-FFF2-40B4-BE49-F238E27FC236}">
                <a16:creationId xmlns:a16="http://schemas.microsoft.com/office/drawing/2014/main" id="{7BDAE4C6-80A0-AC4D-BFD3-6F985CAEBF87}"/>
              </a:ext>
            </a:extLst>
          </p:cNvPr>
          <p:cNvSpPr>
            <a:spLocks noGrp="1"/>
          </p:cNvSpPr>
          <p:nvPr>
            <p:ph idx="22"/>
          </p:nvPr>
        </p:nvSpPr>
        <p:spPr>
          <a:xfrm>
            <a:off x="8160536" y="1304678"/>
            <a:ext cx="3493720" cy="252114"/>
          </a:xfrm>
        </p:spPr>
        <p:txBody>
          <a:bodyPr>
            <a:noAutofit/>
          </a:bodyPr>
          <a:lstStyle>
            <a:lvl1pPr marL="0" indent="0">
              <a:buNone/>
              <a:defRPr sz="1000" b="1">
                <a:solidFill>
                  <a:schemeClr val="bg1"/>
                </a:solidFill>
              </a:defRPr>
            </a:lvl1pPr>
            <a:lvl2pPr>
              <a:defRPr sz="900"/>
            </a:lvl2pPr>
            <a:lvl3pPr>
              <a:defRPr sz="800"/>
            </a:lvl3pPr>
            <a:lvl4pPr>
              <a:defRPr sz="700"/>
            </a:lvl4pPr>
            <a:lvl5pPr>
              <a:defRPr sz="700"/>
            </a:lvl5pPr>
          </a:lstStyle>
          <a:p>
            <a:pPr lvl="0"/>
            <a:r>
              <a:rPr lang="en-AU" noProof="0"/>
              <a:t>Click to edit Master text styles</a:t>
            </a:r>
          </a:p>
        </p:txBody>
      </p:sp>
      <p:cxnSp>
        <p:nvCxnSpPr>
          <p:cNvPr id="23" name="Straight Connector 22">
            <a:extLst>
              <a:ext uri="{FF2B5EF4-FFF2-40B4-BE49-F238E27FC236}">
                <a16:creationId xmlns:a16="http://schemas.microsoft.com/office/drawing/2014/main" id="{A50BAFF2-3C68-A845-A7E4-58822A438885}"/>
              </a:ext>
            </a:extLst>
          </p:cNvPr>
          <p:cNvCxnSpPr>
            <a:cxnSpLocks/>
          </p:cNvCxnSpPr>
          <p:nvPr userDrawn="1"/>
        </p:nvCxnSpPr>
        <p:spPr>
          <a:xfrm>
            <a:off x="8160535" y="1196752"/>
            <a:ext cx="349372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4" name="Content Placeholder 2">
            <a:extLst>
              <a:ext uri="{FF2B5EF4-FFF2-40B4-BE49-F238E27FC236}">
                <a16:creationId xmlns:a16="http://schemas.microsoft.com/office/drawing/2014/main" id="{63DD5CE7-467A-0E45-9329-918B8DB83E4E}"/>
              </a:ext>
            </a:extLst>
          </p:cNvPr>
          <p:cNvSpPr>
            <a:spLocks noGrp="1"/>
          </p:cNvSpPr>
          <p:nvPr>
            <p:ph idx="27"/>
          </p:nvPr>
        </p:nvSpPr>
        <p:spPr>
          <a:xfrm>
            <a:off x="8160536" y="4039747"/>
            <a:ext cx="3493720" cy="1368152"/>
          </a:xfrm>
        </p:spPr>
        <p:txBody>
          <a:bodyPr>
            <a:noAutofit/>
          </a:bodyPr>
          <a:lstStyle>
            <a:lvl1pPr marL="0" indent="0">
              <a:buNone/>
              <a:defRPr sz="1000">
                <a:solidFill>
                  <a:schemeClr val="bg1"/>
                </a:solidFill>
              </a:defRPr>
            </a:lvl1pPr>
            <a:lvl2pPr>
              <a:defRPr sz="900">
                <a:solidFill>
                  <a:schemeClr val="bg1"/>
                </a:solidFill>
              </a:defRPr>
            </a:lvl2pPr>
            <a:lvl3pPr>
              <a:defRPr sz="800">
                <a:solidFill>
                  <a:schemeClr val="bg1"/>
                </a:solidFill>
              </a:defRPr>
            </a:lvl3pPr>
            <a:lvl4pPr>
              <a:defRPr sz="700">
                <a:solidFill>
                  <a:schemeClr val="bg1"/>
                </a:solidFill>
              </a:defRPr>
            </a:lvl4pPr>
            <a:lvl5pPr>
              <a:defRPr sz="700">
                <a:solidFill>
                  <a:schemeClr val="bg1"/>
                </a:solidFill>
              </a:defRPr>
            </a:lvl5pPr>
          </a:lstStyle>
          <a:p>
            <a:pPr lvl="0"/>
            <a:r>
              <a:rPr lang="en-AU" noProof="0"/>
              <a:t>Click to edit Master text styles</a:t>
            </a:r>
          </a:p>
          <a:p>
            <a:pPr lvl="1"/>
            <a:r>
              <a:rPr lang="en-AU" noProof="0"/>
              <a:t>Second level</a:t>
            </a:r>
          </a:p>
          <a:p>
            <a:pPr lvl="2"/>
            <a:r>
              <a:rPr lang="en-AU" noProof="0"/>
              <a:t>Third level</a:t>
            </a:r>
          </a:p>
          <a:p>
            <a:pPr lvl="3"/>
            <a:r>
              <a:rPr lang="en-AU" noProof="0"/>
              <a:t>Fourth level</a:t>
            </a:r>
          </a:p>
          <a:p>
            <a:pPr lvl="4"/>
            <a:r>
              <a:rPr lang="en-AU" noProof="0"/>
              <a:t>Fifth level</a:t>
            </a:r>
          </a:p>
        </p:txBody>
      </p:sp>
      <p:sp>
        <p:nvSpPr>
          <p:cNvPr id="26" name="Content Placeholder 2">
            <a:extLst>
              <a:ext uri="{FF2B5EF4-FFF2-40B4-BE49-F238E27FC236}">
                <a16:creationId xmlns:a16="http://schemas.microsoft.com/office/drawing/2014/main" id="{F9611E55-C2E1-2242-8C89-3C7ED1A20FA7}"/>
              </a:ext>
            </a:extLst>
          </p:cNvPr>
          <p:cNvSpPr>
            <a:spLocks noGrp="1"/>
          </p:cNvSpPr>
          <p:nvPr>
            <p:ph idx="28"/>
          </p:nvPr>
        </p:nvSpPr>
        <p:spPr>
          <a:xfrm>
            <a:off x="8160536" y="3643617"/>
            <a:ext cx="3493720" cy="252114"/>
          </a:xfrm>
        </p:spPr>
        <p:txBody>
          <a:bodyPr>
            <a:noAutofit/>
          </a:bodyPr>
          <a:lstStyle>
            <a:lvl1pPr marL="0" indent="0">
              <a:buNone/>
              <a:defRPr sz="1000" b="1">
                <a:solidFill>
                  <a:schemeClr val="bg1"/>
                </a:solidFill>
              </a:defRPr>
            </a:lvl1pPr>
            <a:lvl2pPr>
              <a:defRPr sz="900"/>
            </a:lvl2pPr>
            <a:lvl3pPr>
              <a:defRPr sz="800"/>
            </a:lvl3pPr>
            <a:lvl4pPr>
              <a:defRPr sz="700"/>
            </a:lvl4pPr>
            <a:lvl5pPr>
              <a:defRPr sz="700"/>
            </a:lvl5pPr>
          </a:lstStyle>
          <a:p>
            <a:pPr lvl="0"/>
            <a:r>
              <a:rPr lang="en-AU" noProof="0"/>
              <a:t>Click to edit Master text styles</a:t>
            </a:r>
          </a:p>
        </p:txBody>
      </p:sp>
      <p:cxnSp>
        <p:nvCxnSpPr>
          <p:cNvPr id="27" name="Straight Connector 26">
            <a:extLst>
              <a:ext uri="{FF2B5EF4-FFF2-40B4-BE49-F238E27FC236}">
                <a16:creationId xmlns:a16="http://schemas.microsoft.com/office/drawing/2014/main" id="{BD13F53B-F414-B440-ABD8-B1722147EE8E}"/>
              </a:ext>
            </a:extLst>
          </p:cNvPr>
          <p:cNvCxnSpPr>
            <a:cxnSpLocks/>
          </p:cNvCxnSpPr>
          <p:nvPr userDrawn="1"/>
        </p:nvCxnSpPr>
        <p:spPr>
          <a:xfrm>
            <a:off x="8160535" y="3535691"/>
            <a:ext cx="349372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8" name="Content Placeholder 2">
            <a:extLst>
              <a:ext uri="{FF2B5EF4-FFF2-40B4-BE49-F238E27FC236}">
                <a16:creationId xmlns:a16="http://schemas.microsoft.com/office/drawing/2014/main" id="{EA75E619-BE0B-EF42-8BAE-E082A2C5B349}"/>
              </a:ext>
            </a:extLst>
          </p:cNvPr>
          <p:cNvSpPr>
            <a:spLocks noGrp="1"/>
          </p:cNvSpPr>
          <p:nvPr>
            <p:ph idx="29"/>
          </p:nvPr>
        </p:nvSpPr>
        <p:spPr>
          <a:xfrm>
            <a:off x="4175680" y="1700808"/>
            <a:ext cx="3493720" cy="1368152"/>
          </a:xfrm>
        </p:spPr>
        <p:txBody>
          <a:bodyPr>
            <a:noAutofit/>
          </a:bodyPr>
          <a:lstStyle>
            <a:lvl1pPr marL="0" indent="0">
              <a:buNone/>
              <a:defRPr sz="1000">
                <a:solidFill>
                  <a:schemeClr val="bg1"/>
                </a:solidFill>
              </a:defRPr>
            </a:lvl1pPr>
            <a:lvl2pPr>
              <a:defRPr sz="900">
                <a:solidFill>
                  <a:schemeClr val="bg1"/>
                </a:solidFill>
              </a:defRPr>
            </a:lvl2pPr>
            <a:lvl3pPr>
              <a:defRPr sz="800">
                <a:solidFill>
                  <a:schemeClr val="bg1"/>
                </a:solidFill>
              </a:defRPr>
            </a:lvl3pPr>
            <a:lvl4pPr>
              <a:defRPr sz="700">
                <a:solidFill>
                  <a:schemeClr val="bg1"/>
                </a:solidFill>
              </a:defRPr>
            </a:lvl4pPr>
            <a:lvl5pPr>
              <a:defRPr sz="700">
                <a:solidFill>
                  <a:schemeClr val="bg1"/>
                </a:solidFill>
              </a:defRPr>
            </a:lvl5pPr>
          </a:lstStyle>
          <a:p>
            <a:pPr lvl="0"/>
            <a:r>
              <a:rPr lang="en-AU" noProof="0"/>
              <a:t>Click to edit Master text styles</a:t>
            </a:r>
          </a:p>
          <a:p>
            <a:pPr lvl="1"/>
            <a:r>
              <a:rPr lang="en-AU" noProof="0"/>
              <a:t>Second level</a:t>
            </a:r>
          </a:p>
          <a:p>
            <a:pPr lvl="2"/>
            <a:r>
              <a:rPr lang="en-AU" noProof="0"/>
              <a:t>Third level</a:t>
            </a:r>
          </a:p>
          <a:p>
            <a:pPr lvl="3"/>
            <a:r>
              <a:rPr lang="en-AU" noProof="0"/>
              <a:t>Fourth level</a:t>
            </a:r>
          </a:p>
          <a:p>
            <a:pPr lvl="4"/>
            <a:r>
              <a:rPr lang="en-AU" noProof="0"/>
              <a:t>Fifth level</a:t>
            </a:r>
          </a:p>
        </p:txBody>
      </p:sp>
      <p:sp>
        <p:nvSpPr>
          <p:cNvPr id="40" name="Content Placeholder 2">
            <a:extLst>
              <a:ext uri="{FF2B5EF4-FFF2-40B4-BE49-F238E27FC236}">
                <a16:creationId xmlns:a16="http://schemas.microsoft.com/office/drawing/2014/main" id="{532715D6-F565-5E4C-B7FA-D4757CC0854B}"/>
              </a:ext>
            </a:extLst>
          </p:cNvPr>
          <p:cNvSpPr>
            <a:spLocks noGrp="1"/>
          </p:cNvSpPr>
          <p:nvPr>
            <p:ph idx="30"/>
          </p:nvPr>
        </p:nvSpPr>
        <p:spPr>
          <a:xfrm>
            <a:off x="4175680" y="1304678"/>
            <a:ext cx="3493720" cy="252114"/>
          </a:xfrm>
        </p:spPr>
        <p:txBody>
          <a:bodyPr>
            <a:noAutofit/>
          </a:bodyPr>
          <a:lstStyle>
            <a:lvl1pPr marL="0" indent="0">
              <a:buNone/>
              <a:defRPr sz="1000" b="1">
                <a:solidFill>
                  <a:schemeClr val="bg1"/>
                </a:solidFill>
              </a:defRPr>
            </a:lvl1pPr>
            <a:lvl2pPr>
              <a:defRPr sz="900"/>
            </a:lvl2pPr>
            <a:lvl3pPr>
              <a:defRPr sz="800"/>
            </a:lvl3pPr>
            <a:lvl4pPr>
              <a:defRPr sz="700"/>
            </a:lvl4pPr>
            <a:lvl5pPr>
              <a:defRPr sz="700"/>
            </a:lvl5pPr>
          </a:lstStyle>
          <a:p>
            <a:pPr lvl="0"/>
            <a:r>
              <a:rPr lang="en-AU" noProof="0"/>
              <a:t>Click to edit Master text styles</a:t>
            </a:r>
          </a:p>
        </p:txBody>
      </p:sp>
      <p:cxnSp>
        <p:nvCxnSpPr>
          <p:cNvPr id="41" name="Straight Connector 40">
            <a:extLst>
              <a:ext uri="{FF2B5EF4-FFF2-40B4-BE49-F238E27FC236}">
                <a16:creationId xmlns:a16="http://schemas.microsoft.com/office/drawing/2014/main" id="{471D73B9-8721-8042-B9E3-027C95CCA57D}"/>
              </a:ext>
            </a:extLst>
          </p:cNvPr>
          <p:cNvCxnSpPr>
            <a:cxnSpLocks/>
          </p:cNvCxnSpPr>
          <p:nvPr userDrawn="1"/>
        </p:nvCxnSpPr>
        <p:spPr>
          <a:xfrm>
            <a:off x="4175679" y="1196752"/>
            <a:ext cx="349372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42" name="Content Placeholder 2">
            <a:extLst>
              <a:ext uri="{FF2B5EF4-FFF2-40B4-BE49-F238E27FC236}">
                <a16:creationId xmlns:a16="http://schemas.microsoft.com/office/drawing/2014/main" id="{356F9767-F4C4-B24B-9C81-23101738A257}"/>
              </a:ext>
            </a:extLst>
          </p:cNvPr>
          <p:cNvSpPr>
            <a:spLocks noGrp="1"/>
          </p:cNvSpPr>
          <p:nvPr>
            <p:ph idx="31"/>
          </p:nvPr>
        </p:nvSpPr>
        <p:spPr>
          <a:xfrm>
            <a:off x="4175680" y="4039747"/>
            <a:ext cx="3493720" cy="1368152"/>
          </a:xfrm>
        </p:spPr>
        <p:txBody>
          <a:bodyPr>
            <a:noAutofit/>
          </a:bodyPr>
          <a:lstStyle>
            <a:lvl1pPr marL="0" indent="0">
              <a:buNone/>
              <a:defRPr sz="1000">
                <a:solidFill>
                  <a:schemeClr val="bg1"/>
                </a:solidFill>
              </a:defRPr>
            </a:lvl1pPr>
            <a:lvl2pPr>
              <a:defRPr sz="900">
                <a:solidFill>
                  <a:schemeClr val="bg1"/>
                </a:solidFill>
              </a:defRPr>
            </a:lvl2pPr>
            <a:lvl3pPr>
              <a:defRPr sz="800">
                <a:solidFill>
                  <a:schemeClr val="bg1"/>
                </a:solidFill>
              </a:defRPr>
            </a:lvl3pPr>
            <a:lvl4pPr>
              <a:defRPr sz="700">
                <a:solidFill>
                  <a:schemeClr val="bg1"/>
                </a:solidFill>
              </a:defRPr>
            </a:lvl4pPr>
            <a:lvl5pPr>
              <a:defRPr sz="700">
                <a:solidFill>
                  <a:schemeClr val="bg1"/>
                </a:solidFill>
              </a:defRPr>
            </a:lvl5pPr>
          </a:lstStyle>
          <a:p>
            <a:pPr lvl="0"/>
            <a:r>
              <a:rPr lang="en-AU" noProof="0"/>
              <a:t>Click to edit Master text styles</a:t>
            </a:r>
          </a:p>
          <a:p>
            <a:pPr lvl="1"/>
            <a:r>
              <a:rPr lang="en-AU" noProof="0"/>
              <a:t>Second level</a:t>
            </a:r>
          </a:p>
          <a:p>
            <a:pPr lvl="2"/>
            <a:r>
              <a:rPr lang="en-AU" noProof="0"/>
              <a:t>Third level</a:t>
            </a:r>
          </a:p>
          <a:p>
            <a:pPr lvl="3"/>
            <a:r>
              <a:rPr lang="en-AU" noProof="0"/>
              <a:t>Fourth level</a:t>
            </a:r>
          </a:p>
          <a:p>
            <a:pPr lvl="4"/>
            <a:r>
              <a:rPr lang="en-AU" noProof="0"/>
              <a:t>Fifth level</a:t>
            </a:r>
          </a:p>
        </p:txBody>
      </p:sp>
      <p:sp>
        <p:nvSpPr>
          <p:cNvPr id="43" name="Content Placeholder 2">
            <a:extLst>
              <a:ext uri="{FF2B5EF4-FFF2-40B4-BE49-F238E27FC236}">
                <a16:creationId xmlns:a16="http://schemas.microsoft.com/office/drawing/2014/main" id="{70DCC9D6-A6F4-9F4B-A06D-E467B7849B10}"/>
              </a:ext>
            </a:extLst>
          </p:cNvPr>
          <p:cNvSpPr>
            <a:spLocks noGrp="1"/>
          </p:cNvSpPr>
          <p:nvPr>
            <p:ph idx="32"/>
          </p:nvPr>
        </p:nvSpPr>
        <p:spPr>
          <a:xfrm>
            <a:off x="4175680" y="3643617"/>
            <a:ext cx="3493720" cy="252114"/>
          </a:xfrm>
        </p:spPr>
        <p:txBody>
          <a:bodyPr>
            <a:noAutofit/>
          </a:bodyPr>
          <a:lstStyle>
            <a:lvl1pPr marL="0" indent="0">
              <a:buNone/>
              <a:defRPr sz="1000" b="1">
                <a:solidFill>
                  <a:schemeClr val="bg1"/>
                </a:solidFill>
              </a:defRPr>
            </a:lvl1pPr>
            <a:lvl2pPr>
              <a:defRPr sz="900"/>
            </a:lvl2pPr>
            <a:lvl3pPr>
              <a:defRPr sz="800"/>
            </a:lvl3pPr>
            <a:lvl4pPr>
              <a:defRPr sz="700"/>
            </a:lvl4pPr>
            <a:lvl5pPr>
              <a:defRPr sz="700"/>
            </a:lvl5pPr>
          </a:lstStyle>
          <a:p>
            <a:pPr lvl="0"/>
            <a:r>
              <a:rPr lang="en-AU" noProof="0"/>
              <a:t>Click to edit Master text styles</a:t>
            </a:r>
          </a:p>
        </p:txBody>
      </p:sp>
      <p:cxnSp>
        <p:nvCxnSpPr>
          <p:cNvPr id="44" name="Straight Connector 43">
            <a:extLst>
              <a:ext uri="{FF2B5EF4-FFF2-40B4-BE49-F238E27FC236}">
                <a16:creationId xmlns:a16="http://schemas.microsoft.com/office/drawing/2014/main" id="{3ED9D28A-69D6-0947-9EEA-39AD9058B1BE}"/>
              </a:ext>
            </a:extLst>
          </p:cNvPr>
          <p:cNvCxnSpPr>
            <a:cxnSpLocks/>
          </p:cNvCxnSpPr>
          <p:nvPr userDrawn="1"/>
        </p:nvCxnSpPr>
        <p:spPr>
          <a:xfrm>
            <a:off x="4175679" y="3535691"/>
            <a:ext cx="3493720" cy="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1194366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4 subheading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B68BF76-B287-0942-A1BB-A397ABC07C4F}"/>
              </a:ext>
            </a:extLst>
          </p:cNvPr>
          <p:cNvSpPr/>
          <p:nvPr userDrawn="1"/>
        </p:nvSpPr>
        <p:spPr>
          <a:xfrm>
            <a:off x="3647728" y="0"/>
            <a:ext cx="8544272"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Light" panose="020F0302020204030204" pitchFamily="34" charset="0"/>
            </a:endParaRPr>
          </a:p>
        </p:txBody>
      </p:sp>
      <p:sp>
        <p:nvSpPr>
          <p:cNvPr id="2" name="Title 1">
            <a:extLst>
              <a:ext uri="{FF2B5EF4-FFF2-40B4-BE49-F238E27FC236}">
                <a16:creationId xmlns:a16="http://schemas.microsoft.com/office/drawing/2014/main" id="{746C966E-0918-E64D-A224-F5D53600F487}"/>
              </a:ext>
            </a:extLst>
          </p:cNvPr>
          <p:cNvSpPr>
            <a:spLocks noGrp="1"/>
          </p:cNvSpPr>
          <p:nvPr>
            <p:ph type="title" hasCustomPrompt="1"/>
          </p:nvPr>
        </p:nvSpPr>
        <p:spPr>
          <a:xfrm>
            <a:off x="475326" y="917136"/>
            <a:ext cx="2956378" cy="332399"/>
          </a:xfrm>
        </p:spPr>
        <p:txBody>
          <a:bodyPr wrap="square">
            <a:spAutoFit/>
          </a:bodyPr>
          <a:lstStyle>
            <a:lvl1pPr>
              <a:defRPr sz="2400" b="1"/>
            </a:lvl1pPr>
          </a:lstStyle>
          <a:p>
            <a:r>
              <a:rPr lang="en-AU" noProof="0"/>
              <a:t>Click to edit title</a:t>
            </a:r>
          </a:p>
        </p:txBody>
      </p:sp>
      <p:sp>
        <p:nvSpPr>
          <p:cNvPr id="25" name="Text Placeholder 31">
            <a:extLst>
              <a:ext uri="{FF2B5EF4-FFF2-40B4-BE49-F238E27FC236}">
                <a16:creationId xmlns:a16="http://schemas.microsoft.com/office/drawing/2014/main" id="{EC2EF34C-0150-7C44-BA8D-4E3D76369960}"/>
              </a:ext>
            </a:extLst>
          </p:cNvPr>
          <p:cNvSpPr>
            <a:spLocks noGrp="1"/>
          </p:cNvSpPr>
          <p:nvPr>
            <p:ph type="body" sz="quarter" idx="15" hasCustomPrompt="1"/>
          </p:nvPr>
        </p:nvSpPr>
        <p:spPr>
          <a:xfrm>
            <a:off x="479376" y="459534"/>
            <a:ext cx="3672684" cy="100925"/>
          </a:xfrm>
        </p:spPr>
        <p:txBody>
          <a:bodyPr anchor="b">
            <a:spAutoFit/>
          </a:bodyPr>
          <a:lstStyle>
            <a:lvl1pPr marL="0" indent="0">
              <a:lnSpc>
                <a:spcPct val="80000"/>
              </a:lnSpc>
              <a:spcBef>
                <a:spcPts val="0"/>
              </a:spcBef>
              <a:buNone/>
              <a:defRPr sz="800" b="0" spc="300" baseline="0">
                <a:solidFill>
                  <a:schemeClr val="tx1"/>
                </a:solidFill>
              </a:defRPr>
            </a:lvl1pPr>
            <a:lvl2pPr marL="457200" indent="0">
              <a:buNone/>
              <a:defRPr sz="3200">
                <a:solidFill>
                  <a:schemeClr val="bg1"/>
                </a:solidFill>
              </a:defRPr>
            </a:lvl2pPr>
            <a:lvl3pPr marL="914400" indent="0">
              <a:buNone/>
              <a:defRPr sz="2800">
                <a:solidFill>
                  <a:schemeClr val="bg1"/>
                </a:solidFill>
              </a:defRPr>
            </a:lvl3pPr>
            <a:lvl4pPr marL="1371600" indent="0">
              <a:buNone/>
              <a:defRPr sz="2400">
                <a:solidFill>
                  <a:schemeClr val="bg1"/>
                </a:solidFill>
              </a:defRPr>
            </a:lvl4pPr>
            <a:lvl5pPr marL="1828800" indent="0">
              <a:buNone/>
              <a:defRPr sz="2400">
                <a:solidFill>
                  <a:schemeClr val="bg1"/>
                </a:solidFill>
              </a:defRPr>
            </a:lvl5pPr>
          </a:lstStyle>
          <a:p>
            <a:pPr lvl="0"/>
            <a:r>
              <a:rPr lang="en-AU"/>
              <a:t>BREAD CRUMBS – SECTION TITLE</a:t>
            </a:r>
          </a:p>
        </p:txBody>
      </p:sp>
      <p:sp>
        <p:nvSpPr>
          <p:cNvPr id="18" name="Content Placeholder 2">
            <a:extLst>
              <a:ext uri="{FF2B5EF4-FFF2-40B4-BE49-F238E27FC236}">
                <a16:creationId xmlns:a16="http://schemas.microsoft.com/office/drawing/2014/main" id="{D894B29D-18EB-8648-A55D-C29A1D986EAF}"/>
              </a:ext>
            </a:extLst>
          </p:cNvPr>
          <p:cNvSpPr>
            <a:spLocks noGrp="1"/>
          </p:cNvSpPr>
          <p:nvPr>
            <p:ph idx="21"/>
          </p:nvPr>
        </p:nvSpPr>
        <p:spPr>
          <a:xfrm>
            <a:off x="8040216" y="1700808"/>
            <a:ext cx="3925763" cy="1368152"/>
          </a:xfrm>
        </p:spPr>
        <p:txBody>
          <a:bodyPr>
            <a:noAutofit/>
          </a:bodyPr>
          <a:lstStyle>
            <a:lvl1pPr marL="0" indent="0">
              <a:buNone/>
              <a:defRPr sz="1000"/>
            </a:lvl1pPr>
            <a:lvl2pPr>
              <a:defRPr sz="900"/>
            </a:lvl2pPr>
            <a:lvl3pPr>
              <a:defRPr sz="800"/>
            </a:lvl3pPr>
            <a:lvl4pPr>
              <a:defRPr sz="700"/>
            </a:lvl4pPr>
            <a:lvl5pPr>
              <a:defRPr sz="700"/>
            </a:lvl5pPr>
          </a:lstStyle>
          <a:p>
            <a:pPr lvl="0"/>
            <a:r>
              <a:rPr lang="en-AU" noProof="0"/>
              <a:t>Click to edit Master text styles</a:t>
            </a:r>
          </a:p>
          <a:p>
            <a:pPr lvl="1"/>
            <a:r>
              <a:rPr lang="en-AU" noProof="0"/>
              <a:t>Second level</a:t>
            </a:r>
          </a:p>
          <a:p>
            <a:pPr lvl="2"/>
            <a:r>
              <a:rPr lang="en-AU" noProof="0"/>
              <a:t>Third level</a:t>
            </a:r>
          </a:p>
          <a:p>
            <a:pPr lvl="3"/>
            <a:r>
              <a:rPr lang="en-AU" noProof="0"/>
              <a:t>Fourth level</a:t>
            </a:r>
          </a:p>
          <a:p>
            <a:pPr lvl="4"/>
            <a:r>
              <a:rPr lang="en-AU" noProof="0"/>
              <a:t>Fifth level</a:t>
            </a:r>
          </a:p>
        </p:txBody>
      </p:sp>
      <p:sp>
        <p:nvSpPr>
          <p:cNvPr id="19" name="Content Placeholder 2">
            <a:extLst>
              <a:ext uri="{FF2B5EF4-FFF2-40B4-BE49-F238E27FC236}">
                <a16:creationId xmlns:a16="http://schemas.microsoft.com/office/drawing/2014/main" id="{7CD0B60B-C200-A440-A40F-74A4084868D8}"/>
              </a:ext>
            </a:extLst>
          </p:cNvPr>
          <p:cNvSpPr>
            <a:spLocks noGrp="1"/>
          </p:cNvSpPr>
          <p:nvPr>
            <p:ph idx="22"/>
          </p:nvPr>
        </p:nvSpPr>
        <p:spPr>
          <a:xfrm>
            <a:off x="8040216" y="1304678"/>
            <a:ext cx="3925763" cy="252114"/>
          </a:xfrm>
        </p:spPr>
        <p:txBody>
          <a:bodyPr>
            <a:noAutofit/>
          </a:bodyPr>
          <a:lstStyle>
            <a:lvl1pPr marL="0" indent="0">
              <a:buNone/>
              <a:defRPr sz="1000" b="1"/>
            </a:lvl1pPr>
            <a:lvl2pPr>
              <a:defRPr sz="900"/>
            </a:lvl2pPr>
            <a:lvl3pPr>
              <a:defRPr sz="800"/>
            </a:lvl3pPr>
            <a:lvl4pPr>
              <a:defRPr sz="700"/>
            </a:lvl4pPr>
            <a:lvl5pPr>
              <a:defRPr sz="700"/>
            </a:lvl5pPr>
          </a:lstStyle>
          <a:p>
            <a:pPr lvl="0"/>
            <a:r>
              <a:rPr lang="en-AU" noProof="0"/>
              <a:t>Click to edit Master text styles</a:t>
            </a:r>
          </a:p>
        </p:txBody>
      </p:sp>
      <p:cxnSp>
        <p:nvCxnSpPr>
          <p:cNvPr id="20" name="Straight Connector 19">
            <a:extLst>
              <a:ext uri="{FF2B5EF4-FFF2-40B4-BE49-F238E27FC236}">
                <a16:creationId xmlns:a16="http://schemas.microsoft.com/office/drawing/2014/main" id="{0179D8CD-2F52-E84C-A710-1D6B2E5141CB}"/>
              </a:ext>
            </a:extLst>
          </p:cNvPr>
          <p:cNvCxnSpPr>
            <a:cxnSpLocks/>
          </p:cNvCxnSpPr>
          <p:nvPr userDrawn="1"/>
        </p:nvCxnSpPr>
        <p:spPr>
          <a:xfrm>
            <a:off x="8040216" y="1196752"/>
            <a:ext cx="3925763"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32" name="Content Placeholder 2">
            <a:extLst>
              <a:ext uri="{FF2B5EF4-FFF2-40B4-BE49-F238E27FC236}">
                <a16:creationId xmlns:a16="http://schemas.microsoft.com/office/drawing/2014/main" id="{CEB0797E-0C93-5741-A13C-6C2E8C0D7807}"/>
              </a:ext>
            </a:extLst>
          </p:cNvPr>
          <p:cNvSpPr>
            <a:spLocks noGrp="1"/>
          </p:cNvSpPr>
          <p:nvPr>
            <p:ph idx="29"/>
          </p:nvPr>
        </p:nvSpPr>
        <p:spPr>
          <a:xfrm>
            <a:off x="3910978" y="1700808"/>
            <a:ext cx="3925763" cy="1368152"/>
          </a:xfrm>
        </p:spPr>
        <p:txBody>
          <a:bodyPr>
            <a:noAutofit/>
          </a:bodyPr>
          <a:lstStyle>
            <a:lvl1pPr marL="0" indent="0">
              <a:buNone/>
              <a:defRPr sz="1000"/>
            </a:lvl1pPr>
            <a:lvl2pPr>
              <a:defRPr sz="900"/>
            </a:lvl2pPr>
            <a:lvl3pPr>
              <a:defRPr sz="800"/>
            </a:lvl3pPr>
            <a:lvl4pPr>
              <a:defRPr sz="700"/>
            </a:lvl4pPr>
            <a:lvl5pPr>
              <a:defRPr sz="700"/>
            </a:lvl5pPr>
          </a:lstStyle>
          <a:p>
            <a:pPr lvl="0"/>
            <a:r>
              <a:rPr lang="en-AU" noProof="0"/>
              <a:t>Click to edit Master text styles</a:t>
            </a:r>
          </a:p>
          <a:p>
            <a:pPr lvl="1"/>
            <a:r>
              <a:rPr lang="en-AU" noProof="0"/>
              <a:t>Second level</a:t>
            </a:r>
          </a:p>
          <a:p>
            <a:pPr lvl="2"/>
            <a:r>
              <a:rPr lang="en-AU" noProof="0"/>
              <a:t>Third level</a:t>
            </a:r>
          </a:p>
          <a:p>
            <a:pPr lvl="3"/>
            <a:r>
              <a:rPr lang="en-AU" noProof="0"/>
              <a:t>Fourth level</a:t>
            </a:r>
          </a:p>
          <a:p>
            <a:pPr lvl="4"/>
            <a:r>
              <a:rPr lang="en-AU" noProof="0"/>
              <a:t>Fifth level</a:t>
            </a:r>
          </a:p>
        </p:txBody>
      </p:sp>
      <p:sp>
        <p:nvSpPr>
          <p:cNvPr id="33" name="Content Placeholder 2">
            <a:extLst>
              <a:ext uri="{FF2B5EF4-FFF2-40B4-BE49-F238E27FC236}">
                <a16:creationId xmlns:a16="http://schemas.microsoft.com/office/drawing/2014/main" id="{145C3808-5793-7B42-B46D-30060E365911}"/>
              </a:ext>
            </a:extLst>
          </p:cNvPr>
          <p:cNvSpPr>
            <a:spLocks noGrp="1"/>
          </p:cNvSpPr>
          <p:nvPr>
            <p:ph idx="30"/>
          </p:nvPr>
        </p:nvSpPr>
        <p:spPr>
          <a:xfrm>
            <a:off x="3910978" y="1304678"/>
            <a:ext cx="3925763" cy="252114"/>
          </a:xfrm>
        </p:spPr>
        <p:txBody>
          <a:bodyPr>
            <a:noAutofit/>
          </a:bodyPr>
          <a:lstStyle>
            <a:lvl1pPr marL="0" indent="0">
              <a:buNone/>
              <a:defRPr sz="1000" b="1"/>
            </a:lvl1pPr>
            <a:lvl2pPr>
              <a:defRPr sz="900"/>
            </a:lvl2pPr>
            <a:lvl3pPr>
              <a:defRPr sz="800"/>
            </a:lvl3pPr>
            <a:lvl4pPr>
              <a:defRPr sz="700"/>
            </a:lvl4pPr>
            <a:lvl5pPr>
              <a:defRPr sz="700"/>
            </a:lvl5pPr>
          </a:lstStyle>
          <a:p>
            <a:pPr lvl="0"/>
            <a:r>
              <a:rPr lang="en-AU" noProof="0"/>
              <a:t>Click to edit Master text styles</a:t>
            </a:r>
          </a:p>
        </p:txBody>
      </p:sp>
      <p:cxnSp>
        <p:nvCxnSpPr>
          <p:cNvPr id="34" name="Straight Connector 33">
            <a:extLst>
              <a:ext uri="{FF2B5EF4-FFF2-40B4-BE49-F238E27FC236}">
                <a16:creationId xmlns:a16="http://schemas.microsoft.com/office/drawing/2014/main" id="{3899A20B-94E9-BB47-A4F7-FD0E3E8AD7A7}"/>
              </a:ext>
            </a:extLst>
          </p:cNvPr>
          <p:cNvCxnSpPr>
            <a:cxnSpLocks/>
          </p:cNvCxnSpPr>
          <p:nvPr userDrawn="1"/>
        </p:nvCxnSpPr>
        <p:spPr>
          <a:xfrm>
            <a:off x="3910978" y="1196752"/>
            <a:ext cx="3925763"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35" name="Content Placeholder 2">
            <a:extLst>
              <a:ext uri="{FF2B5EF4-FFF2-40B4-BE49-F238E27FC236}">
                <a16:creationId xmlns:a16="http://schemas.microsoft.com/office/drawing/2014/main" id="{38BEDB37-64BA-174D-9E54-F6E1B8605418}"/>
              </a:ext>
            </a:extLst>
          </p:cNvPr>
          <p:cNvSpPr>
            <a:spLocks noGrp="1"/>
          </p:cNvSpPr>
          <p:nvPr>
            <p:ph idx="31"/>
          </p:nvPr>
        </p:nvSpPr>
        <p:spPr>
          <a:xfrm>
            <a:off x="3910978" y="4039747"/>
            <a:ext cx="3925763" cy="1368152"/>
          </a:xfrm>
        </p:spPr>
        <p:txBody>
          <a:bodyPr>
            <a:noAutofit/>
          </a:bodyPr>
          <a:lstStyle>
            <a:lvl1pPr marL="0" indent="0">
              <a:buNone/>
              <a:defRPr sz="1000"/>
            </a:lvl1pPr>
            <a:lvl2pPr>
              <a:defRPr sz="900"/>
            </a:lvl2pPr>
            <a:lvl3pPr>
              <a:defRPr sz="800"/>
            </a:lvl3pPr>
            <a:lvl4pPr>
              <a:defRPr sz="700"/>
            </a:lvl4pPr>
            <a:lvl5pPr>
              <a:defRPr sz="700"/>
            </a:lvl5pPr>
          </a:lstStyle>
          <a:p>
            <a:pPr lvl="0"/>
            <a:r>
              <a:rPr lang="en-AU" noProof="0"/>
              <a:t>Click to edit Master text styles</a:t>
            </a:r>
          </a:p>
          <a:p>
            <a:pPr lvl="1"/>
            <a:r>
              <a:rPr lang="en-AU" noProof="0"/>
              <a:t>Second level</a:t>
            </a:r>
          </a:p>
          <a:p>
            <a:pPr lvl="2"/>
            <a:r>
              <a:rPr lang="en-AU" noProof="0"/>
              <a:t>Third level</a:t>
            </a:r>
          </a:p>
          <a:p>
            <a:pPr lvl="3"/>
            <a:r>
              <a:rPr lang="en-AU" noProof="0"/>
              <a:t>Fourth level</a:t>
            </a:r>
          </a:p>
          <a:p>
            <a:pPr lvl="4"/>
            <a:r>
              <a:rPr lang="en-AU" noProof="0"/>
              <a:t>Fifth level</a:t>
            </a:r>
          </a:p>
        </p:txBody>
      </p:sp>
      <p:sp>
        <p:nvSpPr>
          <p:cNvPr id="36" name="Content Placeholder 2">
            <a:extLst>
              <a:ext uri="{FF2B5EF4-FFF2-40B4-BE49-F238E27FC236}">
                <a16:creationId xmlns:a16="http://schemas.microsoft.com/office/drawing/2014/main" id="{5DF26031-B286-554C-9A6C-48511483563D}"/>
              </a:ext>
            </a:extLst>
          </p:cNvPr>
          <p:cNvSpPr>
            <a:spLocks noGrp="1"/>
          </p:cNvSpPr>
          <p:nvPr>
            <p:ph idx="32"/>
          </p:nvPr>
        </p:nvSpPr>
        <p:spPr>
          <a:xfrm>
            <a:off x="3910978" y="3643617"/>
            <a:ext cx="3925763" cy="252114"/>
          </a:xfrm>
        </p:spPr>
        <p:txBody>
          <a:bodyPr>
            <a:noAutofit/>
          </a:bodyPr>
          <a:lstStyle>
            <a:lvl1pPr marL="0" indent="0">
              <a:buNone/>
              <a:defRPr sz="1000" b="1"/>
            </a:lvl1pPr>
            <a:lvl2pPr>
              <a:defRPr sz="900"/>
            </a:lvl2pPr>
            <a:lvl3pPr>
              <a:defRPr sz="800"/>
            </a:lvl3pPr>
            <a:lvl4pPr>
              <a:defRPr sz="700"/>
            </a:lvl4pPr>
            <a:lvl5pPr>
              <a:defRPr sz="700"/>
            </a:lvl5pPr>
          </a:lstStyle>
          <a:p>
            <a:pPr lvl="0"/>
            <a:r>
              <a:rPr lang="en-AU" noProof="0"/>
              <a:t>Click to edit Master text styles</a:t>
            </a:r>
          </a:p>
        </p:txBody>
      </p:sp>
      <p:cxnSp>
        <p:nvCxnSpPr>
          <p:cNvPr id="37" name="Straight Connector 36">
            <a:extLst>
              <a:ext uri="{FF2B5EF4-FFF2-40B4-BE49-F238E27FC236}">
                <a16:creationId xmlns:a16="http://schemas.microsoft.com/office/drawing/2014/main" id="{540836A8-72EB-B548-B839-9EA7561B4762}"/>
              </a:ext>
            </a:extLst>
          </p:cNvPr>
          <p:cNvCxnSpPr>
            <a:cxnSpLocks/>
          </p:cNvCxnSpPr>
          <p:nvPr userDrawn="1"/>
        </p:nvCxnSpPr>
        <p:spPr>
          <a:xfrm>
            <a:off x="3910978" y="3535691"/>
            <a:ext cx="3925763"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0B8A04AB-E524-F24D-BFEF-DB0B68700E8F}"/>
              </a:ext>
            </a:extLst>
          </p:cNvPr>
          <p:cNvSpPr txBox="1"/>
          <p:nvPr userDrawn="1"/>
        </p:nvSpPr>
        <p:spPr>
          <a:xfrm>
            <a:off x="11382377" y="6477000"/>
            <a:ext cx="307975" cy="123111"/>
          </a:xfrm>
          <a:prstGeom prst="rect">
            <a:avLst/>
          </a:prstGeom>
          <a:noFill/>
        </p:spPr>
        <p:txBody>
          <a:bodyPr wrap="square" lIns="0" tIns="0" rIns="0" bIns="0" rtlCol="0">
            <a:spAutoFit/>
          </a:bodyPr>
          <a:lstStyle/>
          <a:p>
            <a:pPr marL="0" indent="0" algn="r">
              <a:spcBef>
                <a:spcPts val="600"/>
              </a:spcBef>
              <a:buSzPct val="100000"/>
              <a:buFont typeface="Arial"/>
              <a:buNone/>
            </a:pPr>
            <a:fld id="{C58DF478-B544-4ED8-9ED4-6A2648E2D233}" type="slidenum">
              <a:rPr lang="en-AU" sz="800" b="0" i="0" noProof="0" smtClean="0">
                <a:solidFill>
                  <a:schemeClr val="tx1"/>
                </a:solidFill>
                <a:latin typeface="Calibri Light" panose="020F0302020204030204" pitchFamily="34" charset="0"/>
                <a:cs typeface="Calibri Light" panose="020F0302020204030204" pitchFamily="34" charset="0"/>
              </a:rPr>
              <a:pPr marL="0" indent="0" algn="r">
                <a:spcBef>
                  <a:spcPts val="600"/>
                </a:spcBef>
                <a:buSzPct val="100000"/>
                <a:buFont typeface="Arial"/>
                <a:buNone/>
              </a:pPr>
              <a:t>‹#›</a:t>
            </a:fld>
            <a:endParaRPr lang="en-AU" sz="800" b="0" i="0" noProof="0">
              <a:solidFill>
                <a:schemeClr val="tx1"/>
              </a:solidFill>
              <a:latin typeface="Calibri Light" panose="020F0302020204030204" pitchFamily="34" charset="0"/>
              <a:cs typeface="Calibri Light" panose="020F0302020204030204" pitchFamily="34" charset="0"/>
            </a:endParaRPr>
          </a:p>
        </p:txBody>
      </p:sp>
      <p:sp>
        <p:nvSpPr>
          <p:cNvPr id="39" name="Content Placeholder 2">
            <a:extLst>
              <a:ext uri="{FF2B5EF4-FFF2-40B4-BE49-F238E27FC236}">
                <a16:creationId xmlns:a16="http://schemas.microsoft.com/office/drawing/2014/main" id="{B78492FC-8591-1445-A3A1-28BB93802022}"/>
              </a:ext>
            </a:extLst>
          </p:cNvPr>
          <p:cNvSpPr>
            <a:spLocks noGrp="1"/>
          </p:cNvSpPr>
          <p:nvPr>
            <p:ph idx="19"/>
          </p:nvPr>
        </p:nvSpPr>
        <p:spPr>
          <a:xfrm>
            <a:off x="477938" y="1934950"/>
            <a:ext cx="2953766" cy="3654289"/>
          </a:xfrm>
        </p:spPr>
        <p:txBody>
          <a:bodyPr>
            <a:noAutofit/>
          </a:bodyPr>
          <a:lstStyle>
            <a:lvl1pPr marL="0" indent="0">
              <a:buNone/>
              <a:defRPr sz="1400"/>
            </a:lvl1pPr>
            <a:lvl2pPr>
              <a:defRPr sz="1200"/>
            </a:lvl2pPr>
            <a:lvl3pPr>
              <a:defRPr sz="1100"/>
            </a:lvl3pPr>
            <a:lvl4pPr>
              <a:defRPr sz="1050"/>
            </a:lvl4pPr>
            <a:lvl5pPr>
              <a:defRPr sz="1050"/>
            </a:lvl5pPr>
          </a:lstStyle>
          <a:p>
            <a:pPr lvl="0"/>
            <a:r>
              <a:rPr lang="en-AU" noProof="0"/>
              <a:t>Click to edit Master text styles</a:t>
            </a:r>
          </a:p>
          <a:p>
            <a:pPr lvl="1"/>
            <a:r>
              <a:rPr lang="en-AU" noProof="0"/>
              <a:t>Second level</a:t>
            </a:r>
          </a:p>
          <a:p>
            <a:pPr lvl="2"/>
            <a:r>
              <a:rPr lang="en-AU" noProof="0"/>
              <a:t>Third level</a:t>
            </a:r>
          </a:p>
          <a:p>
            <a:pPr lvl="3"/>
            <a:r>
              <a:rPr lang="en-AU" noProof="0"/>
              <a:t>Fourth level</a:t>
            </a:r>
          </a:p>
          <a:p>
            <a:pPr lvl="4"/>
            <a:r>
              <a:rPr lang="en-AU" noProof="0"/>
              <a:t>Fifth level</a:t>
            </a:r>
          </a:p>
        </p:txBody>
      </p:sp>
    </p:spTree>
    <p:extLst>
      <p:ext uri="{BB962C8B-B14F-4D97-AF65-F5344CB8AC3E}">
        <p14:creationId xmlns:p14="http://schemas.microsoft.com/office/powerpoint/2010/main" val="281720697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4 subheadings_blac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B68BF76-B287-0942-A1BB-A397ABC07C4F}"/>
              </a:ext>
            </a:extLst>
          </p:cNvPr>
          <p:cNvSpPr/>
          <p:nvPr userDrawn="1"/>
        </p:nvSpPr>
        <p:spPr>
          <a:xfrm>
            <a:off x="3647728" y="0"/>
            <a:ext cx="854427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Light" panose="020F0302020204030204" pitchFamily="34" charset="0"/>
            </a:endParaRPr>
          </a:p>
        </p:txBody>
      </p:sp>
      <p:sp>
        <p:nvSpPr>
          <p:cNvPr id="2" name="Title 1">
            <a:extLst>
              <a:ext uri="{FF2B5EF4-FFF2-40B4-BE49-F238E27FC236}">
                <a16:creationId xmlns:a16="http://schemas.microsoft.com/office/drawing/2014/main" id="{746C966E-0918-E64D-A224-F5D53600F487}"/>
              </a:ext>
            </a:extLst>
          </p:cNvPr>
          <p:cNvSpPr>
            <a:spLocks noGrp="1"/>
          </p:cNvSpPr>
          <p:nvPr>
            <p:ph type="title" hasCustomPrompt="1"/>
          </p:nvPr>
        </p:nvSpPr>
        <p:spPr>
          <a:xfrm>
            <a:off x="475326" y="917136"/>
            <a:ext cx="2956378" cy="332399"/>
          </a:xfrm>
        </p:spPr>
        <p:txBody>
          <a:bodyPr wrap="square">
            <a:spAutoFit/>
          </a:bodyPr>
          <a:lstStyle>
            <a:lvl1pPr>
              <a:defRPr sz="2400" b="1"/>
            </a:lvl1pPr>
          </a:lstStyle>
          <a:p>
            <a:r>
              <a:rPr lang="en-AU" noProof="0"/>
              <a:t>Click to edit title</a:t>
            </a:r>
          </a:p>
        </p:txBody>
      </p:sp>
      <p:sp>
        <p:nvSpPr>
          <p:cNvPr id="25" name="Text Placeholder 31">
            <a:extLst>
              <a:ext uri="{FF2B5EF4-FFF2-40B4-BE49-F238E27FC236}">
                <a16:creationId xmlns:a16="http://schemas.microsoft.com/office/drawing/2014/main" id="{EC2EF34C-0150-7C44-BA8D-4E3D76369960}"/>
              </a:ext>
            </a:extLst>
          </p:cNvPr>
          <p:cNvSpPr>
            <a:spLocks noGrp="1"/>
          </p:cNvSpPr>
          <p:nvPr>
            <p:ph type="body" sz="quarter" idx="15" hasCustomPrompt="1"/>
          </p:nvPr>
        </p:nvSpPr>
        <p:spPr>
          <a:xfrm>
            <a:off x="479376" y="459534"/>
            <a:ext cx="3672684" cy="100925"/>
          </a:xfrm>
        </p:spPr>
        <p:txBody>
          <a:bodyPr anchor="b">
            <a:spAutoFit/>
          </a:bodyPr>
          <a:lstStyle>
            <a:lvl1pPr marL="0" indent="0">
              <a:lnSpc>
                <a:spcPct val="80000"/>
              </a:lnSpc>
              <a:spcBef>
                <a:spcPts val="0"/>
              </a:spcBef>
              <a:buNone/>
              <a:defRPr sz="800" b="0" spc="300" baseline="0">
                <a:solidFill>
                  <a:schemeClr val="tx1"/>
                </a:solidFill>
              </a:defRPr>
            </a:lvl1pPr>
            <a:lvl2pPr marL="457200" indent="0">
              <a:buNone/>
              <a:defRPr sz="3200">
                <a:solidFill>
                  <a:schemeClr val="bg1"/>
                </a:solidFill>
              </a:defRPr>
            </a:lvl2pPr>
            <a:lvl3pPr marL="914400" indent="0">
              <a:buNone/>
              <a:defRPr sz="2800">
                <a:solidFill>
                  <a:schemeClr val="bg1"/>
                </a:solidFill>
              </a:defRPr>
            </a:lvl3pPr>
            <a:lvl4pPr marL="1371600" indent="0">
              <a:buNone/>
              <a:defRPr sz="2400">
                <a:solidFill>
                  <a:schemeClr val="bg1"/>
                </a:solidFill>
              </a:defRPr>
            </a:lvl4pPr>
            <a:lvl5pPr marL="1828800" indent="0">
              <a:buNone/>
              <a:defRPr sz="2400">
                <a:solidFill>
                  <a:schemeClr val="bg1"/>
                </a:solidFill>
              </a:defRPr>
            </a:lvl5pPr>
          </a:lstStyle>
          <a:p>
            <a:pPr lvl="0"/>
            <a:r>
              <a:rPr lang="en-AU"/>
              <a:t>BREAD CRUMBS – SECTION TITLE</a:t>
            </a:r>
          </a:p>
        </p:txBody>
      </p:sp>
      <p:sp>
        <p:nvSpPr>
          <p:cNvPr id="18" name="Content Placeholder 2">
            <a:extLst>
              <a:ext uri="{FF2B5EF4-FFF2-40B4-BE49-F238E27FC236}">
                <a16:creationId xmlns:a16="http://schemas.microsoft.com/office/drawing/2014/main" id="{D894B29D-18EB-8648-A55D-C29A1D986EAF}"/>
              </a:ext>
            </a:extLst>
          </p:cNvPr>
          <p:cNvSpPr>
            <a:spLocks noGrp="1"/>
          </p:cNvSpPr>
          <p:nvPr>
            <p:ph idx="21"/>
          </p:nvPr>
        </p:nvSpPr>
        <p:spPr>
          <a:xfrm>
            <a:off x="8160536" y="1700808"/>
            <a:ext cx="3493720" cy="1368152"/>
          </a:xfrm>
        </p:spPr>
        <p:txBody>
          <a:bodyPr>
            <a:noAutofit/>
          </a:bodyPr>
          <a:lstStyle>
            <a:lvl1pPr marL="0" indent="0">
              <a:buNone/>
              <a:defRPr sz="1000">
                <a:solidFill>
                  <a:schemeClr val="bg1"/>
                </a:solidFill>
              </a:defRPr>
            </a:lvl1pPr>
            <a:lvl2pPr>
              <a:defRPr sz="900">
                <a:solidFill>
                  <a:schemeClr val="bg1"/>
                </a:solidFill>
              </a:defRPr>
            </a:lvl2pPr>
            <a:lvl3pPr>
              <a:defRPr sz="800">
                <a:solidFill>
                  <a:schemeClr val="bg1"/>
                </a:solidFill>
              </a:defRPr>
            </a:lvl3pPr>
            <a:lvl4pPr>
              <a:defRPr sz="700">
                <a:solidFill>
                  <a:schemeClr val="bg1"/>
                </a:solidFill>
              </a:defRPr>
            </a:lvl4pPr>
            <a:lvl5pPr>
              <a:defRPr sz="700">
                <a:solidFill>
                  <a:schemeClr val="bg1"/>
                </a:solidFill>
              </a:defRPr>
            </a:lvl5pPr>
          </a:lstStyle>
          <a:p>
            <a:pPr lvl="0"/>
            <a:r>
              <a:rPr lang="en-AU" noProof="0"/>
              <a:t>Click to edit Master text styles</a:t>
            </a:r>
          </a:p>
          <a:p>
            <a:pPr lvl="1"/>
            <a:r>
              <a:rPr lang="en-AU" noProof="0"/>
              <a:t>Second level</a:t>
            </a:r>
          </a:p>
          <a:p>
            <a:pPr lvl="2"/>
            <a:r>
              <a:rPr lang="en-AU" noProof="0"/>
              <a:t>Third level</a:t>
            </a:r>
          </a:p>
          <a:p>
            <a:pPr lvl="3"/>
            <a:r>
              <a:rPr lang="en-AU" noProof="0"/>
              <a:t>Fourth level</a:t>
            </a:r>
          </a:p>
          <a:p>
            <a:pPr lvl="4"/>
            <a:r>
              <a:rPr lang="en-AU" noProof="0"/>
              <a:t>Fifth level</a:t>
            </a:r>
          </a:p>
        </p:txBody>
      </p:sp>
      <p:sp>
        <p:nvSpPr>
          <p:cNvPr id="19" name="Content Placeholder 2">
            <a:extLst>
              <a:ext uri="{FF2B5EF4-FFF2-40B4-BE49-F238E27FC236}">
                <a16:creationId xmlns:a16="http://schemas.microsoft.com/office/drawing/2014/main" id="{7CD0B60B-C200-A440-A40F-74A4084868D8}"/>
              </a:ext>
            </a:extLst>
          </p:cNvPr>
          <p:cNvSpPr>
            <a:spLocks noGrp="1"/>
          </p:cNvSpPr>
          <p:nvPr>
            <p:ph idx="22"/>
          </p:nvPr>
        </p:nvSpPr>
        <p:spPr>
          <a:xfrm>
            <a:off x="8160536" y="1304678"/>
            <a:ext cx="3493720" cy="252114"/>
          </a:xfrm>
        </p:spPr>
        <p:txBody>
          <a:bodyPr>
            <a:noAutofit/>
          </a:bodyPr>
          <a:lstStyle>
            <a:lvl1pPr marL="0" indent="0">
              <a:buNone/>
              <a:defRPr sz="1000" b="1">
                <a:solidFill>
                  <a:schemeClr val="bg1"/>
                </a:solidFill>
              </a:defRPr>
            </a:lvl1pPr>
            <a:lvl2pPr>
              <a:defRPr sz="900"/>
            </a:lvl2pPr>
            <a:lvl3pPr>
              <a:defRPr sz="800"/>
            </a:lvl3pPr>
            <a:lvl4pPr>
              <a:defRPr sz="700"/>
            </a:lvl4pPr>
            <a:lvl5pPr>
              <a:defRPr sz="700"/>
            </a:lvl5pPr>
          </a:lstStyle>
          <a:p>
            <a:pPr lvl="0"/>
            <a:r>
              <a:rPr lang="en-AU" noProof="0"/>
              <a:t>Click to edit Master text styles</a:t>
            </a:r>
          </a:p>
        </p:txBody>
      </p:sp>
      <p:cxnSp>
        <p:nvCxnSpPr>
          <p:cNvPr id="20" name="Straight Connector 19">
            <a:extLst>
              <a:ext uri="{FF2B5EF4-FFF2-40B4-BE49-F238E27FC236}">
                <a16:creationId xmlns:a16="http://schemas.microsoft.com/office/drawing/2014/main" id="{0179D8CD-2F52-E84C-A710-1D6B2E5141CB}"/>
              </a:ext>
            </a:extLst>
          </p:cNvPr>
          <p:cNvCxnSpPr>
            <a:cxnSpLocks/>
          </p:cNvCxnSpPr>
          <p:nvPr userDrawn="1"/>
        </p:nvCxnSpPr>
        <p:spPr>
          <a:xfrm>
            <a:off x="8160535" y="1196752"/>
            <a:ext cx="349372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9" name="Content Placeholder 2">
            <a:extLst>
              <a:ext uri="{FF2B5EF4-FFF2-40B4-BE49-F238E27FC236}">
                <a16:creationId xmlns:a16="http://schemas.microsoft.com/office/drawing/2014/main" id="{B51AE169-5FBE-044B-BE80-6EAF5E98824E}"/>
              </a:ext>
            </a:extLst>
          </p:cNvPr>
          <p:cNvSpPr>
            <a:spLocks noGrp="1"/>
          </p:cNvSpPr>
          <p:nvPr>
            <p:ph idx="27"/>
          </p:nvPr>
        </p:nvSpPr>
        <p:spPr>
          <a:xfrm>
            <a:off x="8160536" y="4039747"/>
            <a:ext cx="3493720" cy="1368152"/>
          </a:xfrm>
        </p:spPr>
        <p:txBody>
          <a:bodyPr>
            <a:noAutofit/>
          </a:bodyPr>
          <a:lstStyle>
            <a:lvl1pPr marL="0" indent="0">
              <a:buNone/>
              <a:defRPr sz="1000">
                <a:solidFill>
                  <a:schemeClr val="bg1"/>
                </a:solidFill>
              </a:defRPr>
            </a:lvl1pPr>
            <a:lvl2pPr>
              <a:defRPr sz="900">
                <a:solidFill>
                  <a:schemeClr val="bg1"/>
                </a:solidFill>
              </a:defRPr>
            </a:lvl2pPr>
            <a:lvl3pPr>
              <a:defRPr sz="800">
                <a:solidFill>
                  <a:schemeClr val="bg1"/>
                </a:solidFill>
              </a:defRPr>
            </a:lvl3pPr>
            <a:lvl4pPr>
              <a:defRPr sz="700">
                <a:solidFill>
                  <a:schemeClr val="bg1"/>
                </a:solidFill>
              </a:defRPr>
            </a:lvl4pPr>
            <a:lvl5pPr>
              <a:defRPr sz="700">
                <a:solidFill>
                  <a:schemeClr val="bg1"/>
                </a:solidFill>
              </a:defRPr>
            </a:lvl5pPr>
          </a:lstStyle>
          <a:p>
            <a:pPr lvl="0"/>
            <a:r>
              <a:rPr lang="en-AU" noProof="0"/>
              <a:t>Click to edit Master text styles</a:t>
            </a:r>
          </a:p>
          <a:p>
            <a:pPr lvl="1"/>
            <a:r>
              <a:rPr lang="en-AU" noProof="0"/>
              <a:t>Second level</a:t>
            </a:r>
          </a:p>
          <a:p>
            <a:pPr lvl="2"/>
            <a:r>
              <a:rPr lang="en-AU" noProof="0"/>
              <a:t>Third level</a:t>
            </a:r>
          </a:p>
          <a:p>
            <a:pPr lvl="3"/>
            <a:r>
              <a:rPr lang="en-AU" noProof="0"/>
              <a:t>Fourth level</a:t>
            </a:r>
          </a:p>
          <a:p>
            <a:pPr lvl="4"/>
            <a:r>
              <a:rPr lang="en-AU" noProof="0"/>
              <a:t>Fifth level</a:t>
            </a:r>
          </a:p>
        </p:txBody>
      </p:sp>
      <p:sp>
        <p:nvSpPr>
          <p:cNvPr id="30" name="Content Placeholder 2">
            <a:extLst>
              <a:ext uri="{FF2B5EF4-FFF2-40B4-BE49-F238E27FC236}">
                <a16:creationId xmlns:a16="http://schemas.microsoft.com/office/drawing/2014/main" id="{0E5B4BAD-4F55-064A-8047-E06FCCDF64E6}"/>
              </a:ext>
            </a:extLst>
          </p:cNvPr>
          <p:cNvSpPr>
            <a:spLocks noGrp="1"/>
          </p:cNvSpPr>
          <p:nvPr>
            <p:ph idx="28"/>
          </p:nvPr>
        </p:nvSpPr>
        <p:spPr>
          <a:xfrm>
            <a:off x="8160536" y="3643617"/>
            <a:ext cx="3493720" cy="252114"/>
          </a:xfrm>
        </p:spPr>
        <p:txBody>
          <a:bodyPr>
            <a:noAutofit/>
          </a:bodyPr>
          <a:lstStyle>
            <a:lvl1pPr marL="0" indent="0">
              <a:buNone/>
              <a:defRPr sz="1000" b="1">
                <a:solidFill>
                  <a:schemeClr val="bg1"/>
                </a:solidFill>
              </a:defRPr>
            </a:lvl1pPr>
            <a:lvl2pPr>
              <a:defRPr sz="900"/>
            </a:lvl2pPr>
            <a:lvl3pPr>
              <a:defRPr sz="800"/>
            </a:lvl3pPr>
            <a:lvl4pPr>
              <a:defRPr sz="700"/>
            </a:lvl4pPr>
            <a:lvl5pPr>
              <a:defRPr sz="700"/>
            </a:lvl5pPr>
          </a:lstStyle>
          <a:p>
            <a:pPr lvl="0"/>
            <a:r>
              <a:rPr lang="en-AU" noProof="0"/>
              <a:t>Click to edit Master text styles</a:t>
            </a:r>
          </a:p>
        </p:txBody>
      </p:sp>
      <p:cxnSp>
        <p:nvCxnSpPr>
          <p:cNvPr id="31" name="Straight Connector 30">
            <a:extLst>
              <a:ext uri="{FF2B5EF4-FFF2-40B4-BE49-F238E27FC236}">
                <a16:creationId xmlns:a16="http://schemas.microsoft.com/office/drawing/2014/main" id="{1C2685DB-BA9A-7745-8225-C1F22BD29BFB}"/>
              </a:ext>
            </a:extLst>
          </p:cNvPr>
          <p:cNvCxnSpPr>
            <a:cxnSpLocks/>
          </p:cNvCxnSpPr>
          <p:nvPr userDrawn="1"/>
        </p:nvCxnSpPr>
        <p:spPr>
          <a:xfrm>
            <a:off x="8160535" y="3535691"/>
            <a:ext cx="349372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32" name="Content Placeholder 2">
            <a:extLst>
              <a:ext uri="{FF2B5EF4-FFF2-40B4-BE49-F238E27FC236}">
                <a16:creationId xmlns:a16="http://schemas.microsoft.com/office/drawing/2014/main" id="{CEB0797E-0C93-5741-A13C-6C2E8C0D7807}"/>
              </a:ext>
            </a:extLst>
          </p:cNvPr>
          <p:cNvSpPr>
            <a:spLocks noGrp="1"/>
          </p:cNvSpPr>
          <p:nvPr>
            <p:ph idx="29"/>
          </p:nvPr>
        </p:nvSpPr>
        <p:spPr>
          <a:xfrm>
            <a:off x="4175680" y="1700808"/>
            <a:ext cx="3493720" cy="1368152"/>
          </a:xfrm>
        </p:spPr>
        <p:txBody>
          <a:bodyPr>
            <a:noAutofit/>
          </a:bodyPr>
          <a:lstStyle>
            <a:lvl1pPr marL="0" indent="0">
              <a:buNone/>
              <a:defRPr sz="1000">
                <a:solidFill>
                  <a:schemeClr val="bg1"/>
                </a:solidFill>
              </a:defRPr>
            </a:lvl1pPr>
            <a:lvl2pPr>
              <a:defRPr sz="900">
                <a:solidFill>
                  <a:schemeClr val="bg1"/>
                </a:solidFill>
              </a:defRPr>
            </a:lvl2pPr>
            <a:lvl3pPr>
              <a:defRPr sz="800">
                <a:solidFill>
                  <a:schemeClr val="bg1"/>
                </a:solidFill>
              </a:defRPr>
            </a:lvl3pPr>
            <a:lvl4pPr>
              <a:defRPr sz="700">
                <a:solidFill>
                  <a:schemeClr val="bg1"/>
                </a:solidFill>
              </a:defRPr>
            </a:lvl4pPr>
            <a:lvl5pPr>
              <a:defRPr sz="700">
                <a:solidFill>
                  <a:schemeClr val="bg1"/>
                </a:solidFill>
              </a:defRPr>
            </a:lvl5pPr>
          </a:lstStyle>
          <a:p>
            <a:pPr lvl="0"/>
            <a:r>
              <a:rPr lang="en-AU" noProof="0"/>
              <a:t>Click to edit Master text styles</a:t>
            </a:r>
          </a:p>
          <a:p>
            <a:pPr lvl="1"/>
            <a:r>
              <a:rPr lang="en-AU" noProof="0"/>
              <a:t>Second level</a:t>
            </a:r>
          </a:p>
          <a:p>
            <a:pPr lvl="2"/>
            <a:r>
              <a:rPr lang="en-AU" noProof="0"/>
              <a:t>Third level</a:t>
            </a:r>
          </a:p>
          <a:p>
            <a:pPr lvl="3"/>
            <a:r>
              <a:rPr lang="en-AU" noProof="0"/>
              <a:t>Fourth level</a:t>
            </a:r>
          </a:p>
          <a:p>
            <a:pPr lvl="4"/>
            <a:r>
              <a:rPr lang="en-AU" noProof="0"/>
              <a:t>Fifth level</a:t>
            </a:r>
          </a:p>
        </p:txBody>
      </p:sp>
      <p:sp>
        <p:nvSpPr>
          <p:cNvPr id="33" name="Content Placeholder 2">
            <a:extLst>
              <a:ext uri="{FF2B5EF4-FFF2-40B4-BE49-F238E27FC236}">
                <a16:creationId xmlns:a16="http://schemas.microsoft.com/office/drawing/2014/main" id="{145C3808-5793-7B42-B46D-30060E365911}"/>
              </a:ext>
            </a:extLst>
          </p:cNvPr>
          <p:cNvSpPr>
            <a:spLocks noGrp="1"/>
          </p:cNvSpPr>
          <p:nvPr>
            <p:ph idx="30"/>
          </p:nvPr>
        </p:nvSpPr>
        <p:spPr>
          <a:xfrm>
            <a:off x="4175680" y="1304678"/>
            <a:ext cx="3493720" cy="252114"/>
          </a:xfrm>
        </p:spPr>
        <p:txBody>
          <a:bodyPr>
            <a:noAutofit/>
          </a:bodyPr>
          <a:lstStyle>
            <a:lvl1pPr marL="0" indent="0">
              <a:buNone/>
              <a:defRPr sz="1000" b="1">
                <a:solidFill>
                  <a:schemeClr val="bg1"/>
                </a:solidFill>
              </a:defRPr>
            </a:lvl1pPr>
            <a:lvl2pPr>
              <a:defRPr sz="900"/>
            </a:lvl2pPr>
            <a:lvl3pPr>
              <a:defRPr sz="800"/>
            </a:lvl3pPr>
            <a:lvl4pPr>
              <a:defRPr sz="700"/>
            </a:lvl4pPr>
            <a:lvl5pPr>
              <a:defRPr sz="700"/>
            </a:lvl5pPr>
          </a:lstStyle>
          <a:p>
            <a:pPr lvl="0"/>
            <a:r>
              <a:rPr lang="en-AU" noProof="0"/>
              <a:t>Click to edit Master text styles</a:t>
            </a:r>
          </a:p>
        </p:txBody>
      </p:sp>
      <p:cxnSp>
        <p:nvCxnSpPr>
          <p:cNvPr id="34" name="Straight Connector 33">
            <a:extLst>
              <a:ext uri="{FF2B5EF4-FFF2-40B4-BE49-F238E27FC236}">
                <a16:creationId xmlns:a16="http://schemas.microsoft.com/office/drawing/2014/main" id="{3899A20B-94E9-BB47-A4F7-FD0E3E8AD7A7}"/>
              </a:ext>
            </a:extLst>
          </p:cNvPr>
          <p:cNvCxnSpPr>
            <a:cxnSpLocks/>
          </p:cNvCxnSpPr>
          <p:nvPr userDrawn="1"/>
        </p:nvCxnSpPr>
        <p:spPr>
          <a:xfrm>
            <a:off x="4175679" y="1196752"/>
            <a:ext cx="349372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35" name="Content Placeholder 2">
            <a:extLst>
              <a:ext uri="{FF2B5EF4-FFF2-40B4-BE49-F238E27FC236}">
                <a16:creationId xmlns:a16="http://schemas.microsoft.com/office/drawing/2014/main" id="{38BEDB37-64BA-174D-9E54-F6E1B8605418}"/>
              </a:ext>
            </a:extLst>
          </p:cNvPr>
          <p:cNvSpPr>
            <a:spLocks noGrp="1"/>
          </p:cNvSpPr>
          <p:nvPr>
            <p:ph idx="31"/>
          </p:nvPr>
        </p:nvSpPr>
        <p:spPr>
          <a:xfrm>
            <a:off x="4175680" y="4039747"/>
            <a:ext cx="3493720" cy="1368152"/>
          </a:xfrm>
        </p:spPr>
        <p:txBody>
          <a:bodyPr>
            <a:noAutofit/>
          </a:bodyPr>
          <a:lstStyle>
            <a:lvl1pPr marL="0" indent="0">
              <a:buNone/>
              <a:defRPr sz="1000">
                <a:solidFill>
                  <a:schemeClr val="bg1"/>
                </a:solidFill>
              </a:defRPr>
            </a:lvl1pPr>
            <a:lvl2pPr>
              <a:defRPr sz="900">
                <a:solidFill>
                  <a:schemeClr val="bg1"/>
                </a:solidFill>
              </a:defRPr>
            </a:lvl2pPr>
            <a:lvl3pPr>
              <a:defRPr sz="800">
                <a:solidFill>
                  <a:schemeClr val="bg1"/>
                </a:solidFill>
              </a:defRPr>
            </a:lvl3pPr>
            <a:lvl4pPr>
              <a:defRPr sz="700">
                <a:solidFill>
                  <a:schemeClr val="bg1"/>
                </a:solidFill>
              </a:defRPr>
            </a:lvl4pPr>
            <a:lvl5pPr>
              <a:defRPr sz="700">
                <a:solidFill>
                  <a:schemeClr val="bg1"/>
                </a:solidFill>
              </a:defRPr>
            </a:lvl5pPr>
          </a:lstStyle>
          <a:p>
            <a:pPr lvl="0"/>
            <a:r>
              <a:rPr lang="en-AU" noProof="0"/>
              <a:t>Click to edit Master text styles</a:t>
            </a:r>
          </a:p>
          <a:p>
            <a:pPr lvl="1"/>
            <a:r>
              <a:rPr lang="en-AU" noProof="0"/>
              <a:t>Second level</a:t>
            </a:r>
          </a:p>
          <a:p>
            <a:pPr lvl="2"/>
            <a:r>
              <a:rPr lang="en-AU" noProof="0"/>
              <a:t>Third level</a:t>
            </a:r>
          </a:p>
          <a:p>
            <a:pPr lvl="3"/>
            <a:r>
              <a:rPr lang="en-AU" noProof="0"/>
              <a:t>Fourth level</a:t>
            </a:r>
          </a:p>
          <a:p>
            <a:pPr lvl="4"/>
            <a:r>
              <a:rPr lang="en-AU" noProof="0"/>
              <a:t>Fifth level</a:t>
            </a:r>
          </a:p>
        </p:txBody>
      </p:sp>
      <p:sp>
        <p:nvSpPr>
          <p:cNvPr id="36" name="Content Placeholder 2">
            <a:extLst>
              <a:ext uri="{FF2B5EF4-FFF2-40B4-BE49-F238E27FC236}">
                <a16:creationId xmlns:a16="http://schemas.microsoft.com/office/drawing/2014/main" id="{5DF26031-B286-554C-9A6C-48511483563D}"/>
              </a:ext>
            </a:extLst>
          </p:cNvPr>
          <p:cNvSpPr>
            <a:spLocks noGrp="1"/>
          </p:cNvSpPr>
          <p:nvPr>
            <p:ph idx="32"/>
          </p:nvPr>
        </p:nvSpPr>
        <p:spPr>
          <a:xfrm>
            <a:off x="4175680" y="3643617"/>
            <a:ext cx="3493720" cy="252114"/>
          </a:xfrm>
        </p:spPr>
        <p:txBody>
          <a:bodyPr>
            <a:noAutofit/>
          </a:bodyPr>
          <a:lstStyle>
            <a:lvl1pPr marL="0" indent="0">
              <a:buNone/>
              <a:defRPr sz="1000" b="1">
                <a:solidFill>
                  <a:schemeClr val="bg1"/>
                </a:solidFill>
              </a:defRPr>
            </a:lvl1pPr>
            <a:lvl2pPr>
              <a:defRPr sz="900"/>
            </a:lvl2pPr>
            <a:lvl3pPr>
              <a:defRPr sz="800"/>
            </a:lvl3pPr>
            <a:lvl4pPr>
              <a:defRPr sz="700"/>
            </a:lvl4pPr>
            <a:lvl5pPr>
              <a:defRPr sz="700"/>
            </a:lvl5pPr>
          </a:lstStyle>
          <a:p>
            <a:pPr lvl="0"/>
            <a:r>
              <a:rPr lang="en-AU" noProof="0"/>
              <a:t>Click to edit Master text styles</a:t>
            </a:r>
          </a:p>
        </p:txBody>
      </p:sp>
      <p:cxnSp>
        <p:nvCxnSpPr>
          <p:cNvPr id="37" name="Straight Connector 36">
            <a:extLst>
              <a:ext uri="{FF2B5EF4-FFF2-40B4-BE49-F238E27FC236}">
                <a16:creationId xmlns:a16="http://schemas.microsoft.com/office/drawing/2014/main" id="{540836A8-72EB-B548-B839-9EA7561B4762}"/>
              </a:ext>
            </a:extLst>
          </p:cNvPr>
          <p:cNvCxnSpPr>
            <a:cxnSpLocks/>
          </p:cNvCxnSpPr>
          <p:nvPr userDrawn="1"/>
        </p:nvCxnSpPr>
        <p:spPr>
          <a:xfrm>
            <a:off x="4175679" y="3535691"/>
            <a:ext cx="349372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2BB35683-3234-2C4F-AE43-C1078F00117C}"/>
              </a:ext>
            </a:extLst>
          </p:cNvPr>
          <p:cNvSpPr txBox="1"/>
          <p:nvPr userDrawn="1"/>
        </p:nvSpPr>
        <p:spPr>
          <a:xfrm>
            <a:off x="11382377" y="6477000"/>
            <a:ext cx="307975" cy="123111"/>
          </a:xfrm>
          <a:prstGeom prst="rect">
            <a:avLst/>
          </a:prstGeom>
          <a:noFill/>
        </p:spPr>
        <p:txBody>
          <a:bodyPr wrap="square" lIns="0" tIns="0" rIns="0" bIns="0" rtlCol="0">
            <a:spAutoFit/>
          </a:bodyPr>
          <a:lstStyle/>
          <a:p>
            <a:pPr marL="0" indent="0" algn="r">
              <a:spcBef>
                <a:spcPts val="600"/>
              </a:spcBef>
              <a:buSzPct val="100000"/>
              <a:buFont typeface="Arial"/>
              <a:buNone/>
            </a:pPr>
            <a:fld id="{C58DF478-B544-4ED8-9ED4-6A2648E2D233}" type="slidenum">
              <a:rPr lang="en-AU" sz="800" b="0" i="0" noProof="0" smtClean="0">
                <a:solidFill>
                  <a:schemeClr val="bg1"/>
                </a:solidFill>
                <a:latin typeface="Calibri Light" panose="020F0302020204030204" pitchFamily="34" charset="0"/>
                <a:cs typeface="Calibri Light" panose="020F0302020204030204" pitchFamily="34" charset="0"/>
              </a:rPr>
              <a:pPr marL="0" indent="0" algn="r">
                <a:spcBef>
                  <a:spcPts val="600"/>
                </a:spcBef>
                <a:buSzPct val="100000"/>
                <a:buFont typeface="Arial"/>
                <a:buNone/>
              </a:pPr>
              <a:t>‹#›</a:t>
            </a:fld>
            <a:endParaRPr lang="en-AU" sz="800" b="0" i="0" noProof="0">
              <a:solidFill>
                <a:schemeClr val="bg1"/>
              </a:solidFill>
              <a:latin typeface="Calibri Light" panose="020F0302020204030204" pitchFamily="34" charset="0"/>
              <a:cs typeface="Calibri Light" panose="020F0302020204030204" pitchFamily="34" charset="0"/>
            </a:endParaRPr>
          </a:p>
        </p:txBody>
      </p:sp>
      <p:sp>
        <p:nvSpPr>
          <p:cNvPr id="22" name="Content Placeholder 2">
            <a:extLst>
              <a:ext uri="{FF2B5EF4-FFF2-40B4-BE49-F238E27FC236}">
                <a16:creationId xmlns:a16="http://schemas.microsoft.com/office/drawing/2014/main" id="{7D3D6BF6-2961-2E46-861E-1FC16960D925}"/>
              </a:ext>
            </a:extLst>
          </p:cNvPr>
          <p:cNvSpPr>
            <a:spLocks noGrp="1"/>
          </p:cNvSpPr>
          <p:nvPr>
            <p:ph idx="19"/>
          </p:nvPr>
        </p:nvSpPr>
        <p:spPr>
          <a:xfrm>
            <a:off x="477938" y="1934950"/>
            <a:ext cx="2953766" cy="3654289"/>
          </a:xfrm>
        </p:spPr>
        <p:txBody>
          <a:bodyPr>
            <a:noAutofit/>
          </a:bodyPr>
          <a:lstStyle>
            <a:lvl1pPr marL="0" indent="0">
              <a:buNone/>
              <a:defRPr sz="1400"/>
            </a:lvl1pPr>
            <a:lvl2pPr>
              <a:defRPr sz="1200"/>
            </a:lvl2pPr>
            <a:lvl3pPr>
              <a:defRPr sz="1100"/>
            </a:lvl3pPr>
            <a:lvl4pPr>
              <a:defRPr sz="1050"/>
            </a:lvl4pPr>
            <a:lvl5pPr>
              <a:defRPr sz="1050"/>
            </a:lvl5pPr>
          </a:lstStyle>
          <a:p>
            <a:pPr lvl="0"/>
            <a:r>
              <a:rPr lang="en-AU" noProof="0"/>
              <a:t>Click to edit Master text styles</a:t>
            </a:r>
          </a:p>
          <a:p>
            <a:pPr lvl="1"/>
            <a:r>
              <a:rPr lang="en-AU" noProof="0"/>
              <a:t>Second level</a:t>
            </a:r>
          </a:p>
          <a:p>
            <a:pPr lvl="2"/>
            <a:r>
              <a:rPr lang="en-AU" noProof="0"/>
              <a:t>Third level</a:t>
            </a:r>
          </a:p>
          <a:p>
            <a:pPr lvl="3"/>
            <a:r>
              <a:rPr lang="en-AU" noProof="0"/>
              <a:t>Fourth level</a:t>
            </a:r>
          </a:p>
          <a:p>
            <a:pPr lvl="4"/>
            <a:r>
              <a:rPr lang="en-AU" noProof="0"/>
              <a:t>Fifth level</a:t>
            </a:r>
          </a:p>
        </p:txBody>
      </p:sp>
    </p:spTree>
    <p:extLst>
      <p:ext uri="{BB962C8B-B14F-4D97-AF65-F5344CB8AC3E}">
        <p14:creationId xmlns:p14="http://schemas.microsoft.com/office/powerpoint/2010/main" val="21520141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D2A8D3-967F-19DA-20E0-823764CF4D3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A63AFB54-D699-CC5D-0480-60A9093DBE3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1025C817-66B1-0847-031C-31774BB4308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C34AC334-ADAB-7798-3E63-F05D06E91F94}"/>
              </a:ext>
            </a:extLst>
          </p:cNvPr>
          <p:cNvSpPr>
            <a:spLocks noGrp="1"/>
          </p:cNvSpPr>
          <p:nvPr>
            <p:ph type="dt" sz="half" idx="10"/>
          </p:nvPr>
        </p:nvSpPr>
        <p:spPr/>
        <p:txBody>
          <a:bodyPr/>
          <a:lstStyle/>
          <a:p>
            <a:fld id="{B9822AF2-5C8C-401A-850F-8E7C6DDAD3D7}" type="datetimeFigureOut">
              <a:rPr lang="en-IN" smtClean="0"/>
              <a:t>03-02-2026</a:t>
            </a:fld>
            <a:endParaRPr lang="en-IN"/>
          </a:p>
        </p:txBody>
      </p:sp>
      <p:sp>
        <p:nvSpPr>
          <p:cNvPr id="6" name="Footer Placeholder 5">
            <a:extLst>
              <a:ext uri="{FF2B5EF4-FFF2-40B4-BE49-F238E27FC236}">
                <a16:creationId xmlns:a16="http://schemas.microsoft.com/office/drawing/2014/main" id="{815B6516-291D-173E-F4E1-B03651EEC009}"/>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3072DA31-A049-851B-3457-33E2EFC805D0}"/>
              </a:ext>
            </a:extLst>
          </p:cNvPr>
          <p:cNvSpPr>
            <a:spLocks noGrp="1"/>
          </p:cNvSpPr>
          <p:nvPr>
            <p:ph type="sldNum" sz="quarter" idx="12"/>
          </p:nvPr>
        </p:nvSpPr>
        <p:spPr/>
        <p:txBody>
          <a:bodyPr/>
          <a:lstStyle/>
          <a:p>
            <a:fld id="{4A47794B-4D91-48B0-99D1-1C552FF7FB09}" type="slidenum">
              <a:rPr lang="en-IN" smtClean="0"/>
              <a:t>‹#›</a:t>
            </a:fld>
            <a:endParaRPr lang="en-IN"/>
          </a:p>
        </p:txBody>
      </p:sp>
    </p:spTree>
    <p:extLst>
      <p:ext uri="{BB962C8B-B14F-4D97-AF65-F5344CB8AC3E}">
        <p14:creationId xmlns:p14="http://schemas.microsoft.com/office/powerpoint/2010/main" val="275209431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_intro_sho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6C966E-0918-E64D-A224-F5D53600F487}"/>
              </a:ext>
            </a:extLst>
          </p:cNvPr>
          <p:cNvSpPr>
            <a:spLocks noGrp="1"/>
          </p:cNvSpPr>
          <p:nvPr>
            <p:ph type="title" hasCustomPrompt="1"/>
          </p:nvPr>
        </p:nvSpPr>
        <p:spPr>
          <a:xfrm>
            <a:off x="475326" y="917136"/>
            <a:ext cx="2956378" cy="332399"/>
          </a:xfrm>
        </p:spPr>
        <p:txBody>
          <a:bodyPr wrap="square">
            <a:spAutoFit/>
          </a:bodyPr>
          <a:lstStyle>
            <a:lvl1pPr>
              <a:defRPr sz="2400" b="1"/>
            </a:lvl1pPr>
          </a:lstStyle>
          <a:p>
            <a:r>
              <a:rPr lang="en-AU" noProof="0"/>
              <a:t>Click to edit title</a:t>
            </a:r>
          </a:p>
        </p:txBody>
      </p:sp>
      <p:sp>
        <p:nvSpPr>
          <p:cNvPr id="25" name="Text Placeholder 31">
            <a:extLst>
              <a:ext uri="{FF2B5EF4-FFF2-40B4-BE49-F238E27FC236}">
                <a16:creationId xmlns:a16="http://schemas.microsoft.com/office/drawing/2014/main" id="{EC2EF34C-0150-7C44-BA8D-4E3D76369960}"/>
              </a:ext>
            </a:extLst>
          </p:cNvPr>
          <p:cNvSpPr>
            <a:spLocks noGrp="1"/>
          </p:cNvSpPr>
          <p:nvPr>
            <p:ph type="body" sz="quarter" idx="15" hasCustomPrompt="1"/>
          </p:nvPr>
        </p:nvSpPr>
        <p:spPr>
          <a:xfrm>
            <a:off x="479376" y="459534"/>
            <a:ext cx="3672684" cy="100925"/>
          </a:xfrm>
        </p:spPr>
        <p:txBody>
          <a:bodyPr anchor="b">
            <a:spAutoFit/>
          </a:bodyPr>
          <a:lstStyle>
            <a:lvl1pPr marL="0" indent="0">
              <a:lnSpc>
                <a:spcPct val="80000"/>
              </a:lnSpc>
              <a:spcBef>
                <a:spcPts val="0"/>
              </a:spcBef>
              <a:buNone/>
              <a:defRPr sz="800" b="0" spc="300" baseline="0">
                <a:solidFill>
                  <a:schemeClr val="tx1"/>
                </a:solidFill>
              </a:defRPr>
            </a:lvl1pPr>
            <a:lvl2pPr marL="457200" indent="0">
              <a:buNone/>
              <a:defRPr sz="3200">
                <a:solidFill>
                  <a:schemeClr val="bg1"/>
                </a:solidFill>
              </a:defRPr>
            </a:lvl2pPr>
            <a:lvl3pPr marL="914400" indent="0">
              <a:buNone/>
              <a:defRPr sz="2800">
                <a:solidFill>
                  <a:schemeClr val="bg1"/>
                </a:solidFill>
              </a:defRPr>
            </a:lvl3pPr>
            <a:lvl4pPr marL="1371600" indent="0">
              <a:buNone/>
              <a:defRPr sz="2400">
                <a:solidFill>
                  <a:schemeClr val="bg1"/>
                </a:solidFill>
              </a:defRPr>
            </a:lvl4pPr>
            <a:lvl5pPr marL="1828800" indent="0">
              <a:buNone/>
              <a:defRPr sz="2400">
                <a:solidFill>
                  <a:schemeClr val="bg1"/>
                </a:solidFill>
              </a:defRPr>
            </a:lvl5pPr>
          </a:lstStyle>
          <a:p>
            <a:pPr lvl="0"/>
            <a:r>
              <a:rPr lang="en-AU"/>
              <a:t>BREAD CRUMBS – SECTION TITLE</a:t>
            </a:r>
          </a:p>
        </p:txBody>
      </p:sp>
      <p:sp>
        <p:nvSpPr>
          <p:cNvPr id="21" name="Content Placeholder 2">
            <a:extLst>
              <a:ext uri="{FF2B5EF4-FFF2-40B4-BE49-F238E27FC236}">
                <a16:creationId xmlns:a16="http://schemas.microsoft.com/office/drawing/2014/main" id="{465C0DD3-CD36-5D40-81F0-99BA61844ACC}"/>
              </a:ext>
            </a:extLst>
          </p:cNvPr>
          <p:cNvSpPr>
            <a:spLocks noGrp="1"/>
          </p:cNvSpPr>
          <p:nvPr>
            <p:ph idx="19"/>
          </p:nvPr>
        </p:nvSpPr>
        <p:spPr>
          <a:xfrm>
            <a:off x="477938" y="1934950"/>
            <a:ext cx="2953766" cy="3654289"/>
          </a:xfrm>
        </p:spPr>
        <p:txBody>
          <a:bodyPr>
            <a:noAutofit/>
          </a:bodyPr>
          <a:lstStyle>
            <a:lvl1pPr marL="0" indent="0">
              <a:buNone/>
              <a:defRPr sz="1400"/>
            </a:lvl1pPr>
            <a:lvl2pPr>
              <a:defRPr sz="1200"/>
            </a:lvl2pPr>
            <a:lvl3pPr>
              <a:defRPr sz="1100"/>
            </a:lvl3pPr>
            <a:lvl4pPr>
              <a:defRPr sz="1050"/>
            </a:lvl4pPr>
            <a:lvl5pPr>
              <a:defRPr sz="1050"/>
            </a:lvl5pPr>
          </a:lstStyle>
          <a:p>
            <a:pPr lvl="0"/>
            <a:r>
              <a:rPr lang="en-AU" noProof="0"/>
              <a:t>Click to edit Master text styles</a:t>
            </a:r>
          </a:p>
          <a:p>
            <a:pPr lvl="1"/>
            <a:r>
              <a:rPr lang="en-AU" noProof="0"/>
              <a:t>Second level</a:t>
            </a:r>
          </a:p>
          <a:p>
            <a:pPr lvl="2"/>
            <a:r>
              <a:rPr lang="en-AU" noProof="0"/>
              <a:t>Third level</a:t>
            </a:r>
          </a:p>
          <a:p>
            <a:pPr lvl="3"/>
            <a:r>
              <a:rPr lang="en-AU" noProof="0"/>
              <a:t>Fourth level</a:t>
            </a:r>
          </a:p>
          <a:p>
            <a:pPr lvl="4"/>
            <a:r>
              <a:rPr lang="en-AU" noProof="0"/>
              <a:t>Fifth level</a:t>
            </a:r>
          </a:p>
        </p:txBody>
      </p:sp>
    </p:spTree>
    <p:extLst>
      <p:ext uri="{BB962C8B-B14F-4D97-AF65-F5344CB8AC3E}">
        <p14:creationId xmlns:p14="http://schemas.microsoft.com/office/powerpoint/2010/main" val="187933080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_sub_intro_sho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6C966E-0918-E64D-A224-F5D53600F487}"/>
              </a:ext>
            </a:extLst>
          </p:cNvPr>
          <p:cNvSpPr>
            <a:spLocks noGrp="1"/>
          </p:cNvSpPr>
          <p:nvPr>
            <p:ph type="title" hasCustomPrompt="1"/>
          </p:nvPr>
        </p:nvSpPr>
        <p:spPr>
          <a:xfrm>
            <a:off x="475326" y="917136"/>
            <a:ext cx="2956378" cy="332399"/>
          </a:xfrm>
        </p:spPr>
        <p:txBody>
          <a:bodyPr wrap="square">
            <a:spAutoFit/>
          </a:bodyPr>
          <a:lstStyle>
            <a:lvl1pPr>
              <a:defRPr sz="2400" b="1"/>
            </a:lvl1pPr>
          </a:lstStyle>
          <a:p>
            <a:r>
              <a:rPr lang="en-AU" noProof="0"/>
              <a:t>Click to edit title</a:t>
            </a:r>
          </a:p>
        </p:txBody>
      </p:sp>
      <p:sp>
        <p:nvSpPr>
          <p:cNvPr id="25" name="Text Placeholder 31">
            <a:extLst>
              <a:ext uri="{FF2B5EF4-FFF2-40B4-BE49-F238E27FC236}">
                <a16:creationId xmlns:a16="http://schemas.microsoft.com/office/drawing/2014/main" id="{EC2EF34C-0150-7C44-BA8D-4E3D76369960}"/>
              </a:ext>
            </a:extLst>
          </p:cNvPr>
          <p:cNvSpPr>
            <a:spLocks noGrp="1"/>
          </p:cNvSpPr>
          <p:nvPr>
            <p:ph type="body" sz="quarter" idx="15" hasCustomPrompt="1"/>
          </p:nvPr>
        </p:nvSpPr>
        <p:spPr>
          <a:xfrm>
            <a:off x="479376" y="459534"/>
            <a:ext cx="3672684" cy="100925"/>
          </a:xfrm>
        </p:spPr>
        <p:txBody>
          <a:bodyPr anchor="b">
            <a:spAutoFit/>
          </a:bodyPr>
          <a:lstStyle>
            <a:lvl1pPr marL="0" indent="0">
              <a:lnSpc>
                <a:spcPct val="80000"/>
              </a:lnSpc>
              <a:spcBef>
                <a:spcPts val="0"/>
              </a:spcBef>
              <a:buNone/>
              <a:defRPr sz="800" b="0" spc="300" baseline="0">
                <a:solidFill>
                  <a:schemeClr val="tx1"/>
                </a:solidFill>
              </a:defRPr>
            </a:lvl1pPr>
            <a:lvl2pPr marL="457200" indent="0">
              <a:buNone/>
              <a:defRPr sz="3200">
                <a:solidFill>
                  <a:schemeClr val="bg1"/>
                </a:solidFill>
              </a:defRPr>
            </a:lvl2pPr>
            <a:lvl3pPr marL="914400" indent="0">
              <a:buNone/>
              <a:defRPr sz="2800">
                <a:solidFill>
                  <a:schemeClr val="bg1"/>
                </a:solidFill>
              </a:defRPr>
            </a:lvl3pPr>
            <a:lvl4pPr marL="1371600" indent="0">
              <a:buNone/>
              <a:defRPr sz="2400">
                <a:solidFill>
                  <a:schemeClr val="bg1"/>
                </a:solidFill>
              </a:defRPr>
            </a:lvl4pPr>
            <a:lvl5pPr marL="1828800" indent="0">
              <a:buNone/>
              <a:defRPr sz="2400">
                <a:solidFill>
                  <a:schemeClr val="bg1"/>
                </a:solidFill>
              </a:defRPr>
            </a:lvl5pPr>
          </a:lstStyle>
          <a:p>
            <a:pPr lvl="0"/>
            <a:r>
              <a:rPr lang="en-AU"/>
              <a:t>BREAD CRUMBS – SECTION TITLE</a:t>
            </a:r>
          </a:p>
        </p:txBody>
      </p:sp>
      <p:sp>
        <p:nvSpPr>
          <p:cNvPr id="6" name="Content Placeholder 2">
            <a:extLst>
              <a:ext uri="{FF2B5EF4-FFF2-40B4-BE49-F238E27FC236}">
                <a16:creationId xmlns:a16="http://schemas.microsoft.com/office/drawing/2014/main" id="{24CFB617-C804-E647-B905-4CB15B12CFDF}"/>
              </a:ext>
            </a:extLst>
          </p:cNvPr>
          <p:cNvSpPr>
            <a:spLocks noGrp="1"/>
          </p:cNvSpPr>
          <p:nvPr>
            <p:ph idx="16"/>
          </p:nvPr>
        </p:nvSpPr>
        <p:spPr>
          <a:xfrm>
            <a:off x="475325" y="1268760"/>
            <a:ext cx="2956378" cy="215444"/>
          </a:xfrm>
        </p:spPr>
        <p:txBody>
          <a:bodyPr>
            <a:spAutoFit/>
          </a:bodyPr>
          <a:lstStyle>
            <a:lvl1pPr marL="0" indent="0">
              <a:buNone/>
              <a:defRPr sz="1400" b="0" i="0">
                <a:latin typeface="Calibri Light" panose="020F0302020204030204" pitchFamily="34" charset="0"/>
                <a:cs typeface="Calibri Light" panose="020F0302020204030204" pitchFamily="34" charset="0"/>
              </a:defRPr>
            </a:lvl1pPr>
            <a:lvl2pPr>
              <a:defRPr sz="900"/>
            </a:lvl2pPr>
            <a:lvl3pPr>
              <a:defRPr sz="800"/>
            </a:lvl3pPr>
            <a:lvl4pPr>
              <a:defRPr sz="700"/>
            </a:lvl4pPr>
            <a:lvl5pPr>
              <a:defRPr sz="700"/>
            </a:lvl5pPr>
          </a:lstStyle>
          <a:p>
            <a:pPr lvl="0"/>
            <a:r>
              <a:rPr lang="en-AU" noProof="0"/>
              <a:t>Click to edit Master text styles</a:t>
            </a:r>
          </a:p>
        </p:txBody>
      </p:sp>
      <p:sp>
        <p:nvSpPr>
          <p:cNvPr id="7" name="Content Placeholder 2">
            <a:extLst>
              <a:ext uri="{FF2B5EF4-FFF2-40B4-BE49-F238E27FC236}">
                <a16:creationId xmlns:a16="http://schemas.microsoft.com/office/drawing/2014/main" id="{60163C16-5956-0844-9E11-D6A0FA18397A}"/>
              </a:ext>
            </a:extLst>
          </p:cNvPr>
          <p:cNvSpPr>
            <a:spLocks noGrp="1"/>
          </p:cNvSpPr>
          <p:nvPr>
            <p:ph idx="19"/>
          </p:nvPr>
        </p:nvSpPr>
        <p:spPr>
          <a:xfrm>
            <a:off x="477938" y="1934950"/>
            <a:ext cx="3672684" cy="3654289"/>
          </a:xfrm>
        </p:spPr>
        <p:txBody>
          <a:bodyPr>
            <a:noAutofit/>
          </a:bodyPr>
          <a:lstStyle>
            <a:lvl1pPr marL="0" indent="0">
              <a:buNone/>
              <a:defRPr sz="1100"/>
            </a:lvl1pPr>
            <a:lvl2pPr>
              <a:defRPr sz="1050"/>
            </a:lvl2pPr>
            <a:lvl3pPr>
              <a:defRPr sz="1000"/>
            </a:lvl3pPr>
            <a:lvl4pPr>
              <a:defRPr sz="900"/>
            </a:lvl4pPr>
            <a:lvl5pPr>
              <a:defRPr sz="900"/>
            </a:lvl5pPr>
          </a:lstStyle>
          <a:p>
            <a:pPr lvl="0"/>
            <a:r>
              <a:rPr lang="en-AU" noProof="0"/>
              <a:t>Click to edit Master text styles</a:t>
            </a:r>
          </a:p>
          <a:p>
            <a:pPr lvl="1"/>
            <a:r>
              <a:rPr lang="en-AU" noProof="0"/>
              <a:t>Second level</a:t>
            </a:r>
          </a:p>
          <a:p>
            <a:pPr lvl="2"/>
            <a:r>
              <a:rPr lang="en-AU" noProof="0"/>
              <a:t>Third level</a:t>
            </a:r>
          </a:p>
          <a:p>
            <a:pPr lvl="3"/>
            <a:r>
              <a:rPr lang="en-AU" noProof="0"/>
              <a:t>Fourth level</a:t>
            </a:r>
          </a:p>
          <a:p>
            <a:pPr lvl="4"/>
            <a:r>
              <a:rPr lang="en-AU" noProof="0"/>
              <a:t>Fifth level</a:t>
            </a:r>
          </a:p>
        </p:txBody>
      </p:sp>
    </p:spTree>
    <p:extLst>
      <p:ext uri="{BB962C8B-B14F-4D97-AF65-F5344CB8AC3E}">
        <p14:creationId xmlns:p14="http://schemas.microsoft.com/office/powerpoint/2010/main" val="75924391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_intro_short_black">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6C966E-0918-E64D-A224-F5D53600F487}"/>
              </a:ext>
            </a:extLst>
          </p:cNvPr>
          <p:cNvSpPr>
            <a:spLocks noGrp="1"/>
          </p:cNvSpPr>
          <p:nvPr>
            <p:ph type="title" hasCustomPrompt="1"/>
          </p:nvPr>
        </p:nvSpPr>
        <p:spPr>
          <a:xfrm>
            <a:off x="475326" y="917136"/>
            <a:ext cx="2956378" cy="332399"/>
          </a:xfrm>
        </p:spPr>
        <p:txBody>
          <a:bodyPr wrap="square">
            <a:spAutoFit/>
          </a:bodyPr>
          <a:lstStyle>
            <a:lvl1pPr>
              <a:defRPr sz="2400" b="1">
                <a:solidFill>
                  <a:schemeClr val="bg1"/>
                </a:solidFill>
              </a:defRPr>
            </a:lvl1pPr>
          </a:lstStyle>
          <a:p>
            <a:r>
              <a:rPr lang="en-AU" noProof="0"/>
              <a:t>Click to edit title</a:t>
            </a:r>
          </a:p>
        </p:txBody>
      </p:sp>
      <p:sp>
        <p:nvSpPr>
          <p:cNvPr id="24" name="Content Placeholder 2">
            <a:extLst>
              <a:ext uri="{FF2B5EF4-FFF2-40B4-BE49-F238E27FC236}">
                <a16:creationId xmlns:a16="http://schemas.microsoft.com/office/drawing/2014/main" id="{072BA891-A657-0F49-ADFF-849DA51BB98D}"/>
              </a:ext>
            </a:extLst>
          </p:cNvPr>
          <p:cNvSpPr>
            <a:spLocks noGrp="1"/>
          </p:cNvSpPr>
          <p:nvPr>
            <p:ph idx="1"/>
          </p:nvPr>
        </p:nvSpPr>
        <p:spPr>
          <a:xfrm>
            <a:off x="475325" y="1934950"/>
            <a:ext cx="2956379" cy="3654289"/>
          </a:xfrm>
        </p:spPr>
        <p:txBody>
          <a:bodyPr>
            <a:noAutofit/>
          </a:bodyPr>
          <a:lstStyle>
            <a:lvl1pPr marL="0" indent="0">
              <a:buNone/>
              <a:defRPr sz="1400">
                <a:solidFill>
                  <a:schemeClr val="bg1"/>
                </a:solidFill>
              </a:defRPr>
            </a:lvl1pPr>
            <a:lvl2pPr marL="0" indent="0">
              <a:buNone/>
              <a:defRPr sz="900"/>
            </a:lvl2pPr>
            <a:lvl3pPr>
              <a:defRPr sz="800"/>
            </a:lvl3pPr>
            <a:lvl4pPr>
              <a:defRPr sz="700"/>
            </a:lvl4pPr>
            <a:lvl5pPr>
              <a:defRPr sz="700"/>
            </a:lvl5pPr>
          </a:lstStyle>
          <a:p>
            <a:pPr lvl="0"/>
            <a:r>
              <a:rPr lang="en-AU" noProof="0"/>
              <a:t>Click to edit Master text styles</a:t>
            </a:r>
          </a:p>
        </p:txBody>
      </p:sp>
      <p:sp>
        <p:nvSpPr>
          <p:cNvPr id="25" name="Text Placeholder 31">
            <a:extLst>
              <a:ext uri="{FF2B5EF4-FFF2-40B4-BE49-F238E27FC236}">
                <a16:creationId xmlns:a16="http://schemas.microsoft.com/office/drawing/2014/main" id="{EC2EF34C-0150-7C44-BA8D-4E3D76369960}"/>
              </a:ext>
            </a:extLst>
          </p:cNvPr>
          <p:cNvSpPr>
            <a:spLocks noGrp="1"/>
          </p:cNvSpPr>
          <p:nvPr>
            <p:ph type="body" sz="quarter" idx="15" hasCustomPrompt="1"/>
          </p:nvPr>
        </p:nvSpPr>
        <p:spPr>
          <a:xfrm>
            <a:off x="479376" y="459534"/>
            <a:ext cx="3672684" cy="100925"/>
          </a:xfrm>
        </p:spPr>
        <p:txBody>
          <a:bodyPr anchor="b">
            <a:spAutoFit/>
          </a:bodyPr>
          <a:lstStyle>
            <a:lvl1pPr marL="0" indent="0">
              <a:lnSpc>
                <a:spcPct val="80000"/>
              </a:lnSpc>
              <a:spcBef>
                <a:spcPts val="0"/>
              </a:spcBef>
              <a:buNone/>
              <a:defRPr sz="800" b="0" spc="300" baseline="0">
                <a:solidFill>
                  <a:schemeClr val="bg1"/>
                </a:solidFill>
              </a:defRPr>
            </a:lvl1pPr>
            <a:lvl2pPr marL="457200" indent="0">
              <a:buNone/>
              <a:defRPr sz="3200">
                <a:solidFill>
                  <a:schemeClr val="bg1"/>
                </a:solidFill>
              </a:defRPr>
            </a:lvl2pPr>
            <a:lvl3pPr marL="914400" indent="0">
              <a:buNone/>
              <a:defRPr sz="2800">
                <a:solidFill>
                  <a:schemeClr val="bg1"/>
                </a:solidFill>
              </a:defRPr>
            </a:lvl3pPr>
            <a:lvl4pPr marL="1371600" indent="0">
              <a:buNone/>
              <a:defRPr sz="2400">
                <a:solidFill>
                  <a:schemeClr val="bg1"/>
                </a:solidFill>
              </a:defRPr>
            </a:lvl4pPr>
            <a:lvl5pPr marL="1828800" indent="0">
              <a:buNone/>
              <a:defRPr sz="2400">
                <a:solidFill>
                  <a:schemeClr val="bg1"/>
                </a:solidFill>
              </a:defRPr>
            </a:lvl5pPr>
          </a:lstStyle>
          <a:p>
            <a:pPr lvl="0"/>
            <a:r>
              <a:rPr lang="en-AU"/>
              <a:t>BREAD CRUMBS – SECTION TITLE</a:t>
            </a:r>
          </a:p>
        </p:txBody>
      </p:sp>
      <p:sp>
        <p:nvSpPr>
          <p:cNvPr id="5" name="TextBox 4">
            <a:extLst>
              <a:ext uri="{FF2B5EF4-FFF2-40B4-BE49-F238E27FC236}">
                <a16:creationId xmlns:a16="http://schemas.microsoft.com/office/drawing/2014/main" id="{B2C10DF4-5237-AD40-A463-CFC0E861EAF7}"/>
              </a:ext>
            </a:extLst>
          </p:cNvPr>
          <p:cNvSpPr txBox="1"/>
          <p:nvPr userDrawn="1"/>
        </p:nvSpPr>
        <p:spPr>
          <a:xfrm>
            <a:off x="11382377" y="6477000"/>
            <a:ext cx="307975" cy="123111"/>
          </a:xfrm>
          <a:prstGeom prst="rect">
            <a:avLst/>
          </a:prstGeom>
          <a:noFill/>
        </p:spPr>
        <p:txBody>
          <a:bodyPr wrap="square" lIns="0" tIns="0" rIns="0" bIns="0" rtlCol="0">
            <a:spAutoFit/>
          </a:bodyPr>
          <a:lstStyle/>
          <a:p>
            <a:pPr marL="0" indent="0" algn="r">
              <a:spcBef>
                <a:spcPts val="600"/>
              </a:spcBef>
              <a:buSzPct val="100000"/>
              <a:buFont typeface="Arial"/>
              <a:buNone/>
            </a:pPr>
            <a:fld id="{C58DF478-B544-4ED8-9ED4-6A2648E2D233}" type="slidenum">
              <a:rPr lang="en-AU" sz="800" b="0" i="0" noProof="0" smtClean="0">
                <a:solidFill>
                  <a:schemeClr val="bg1"/>
                </a:solidFill>
                <a:latin typeface="Calibri Light" panose="020F0302020204030204" pitchFamily="34" charset="0"/>
                <a:cs typeface="Calibri Light" panose="020F0302020204030204" pitchFamily="34" charset="0"/>
              </a:rPr>
              <a:pPr marL="0" indent="0" algn="r">
                <a:spcBef>
                  <a:spcPts val="600"/>
                </a:spcBef>
                <a:buSzPct val="100000"/>
                <a:buFont typeface="Arial"/>
                <a:buNone/>
              </a:pPr>
              <a:t>‹#›</a:t>
            </a:fld>
            <a:endParaRPr lang="en-AU" sz="800" b="0" i="0" noProof="0">
              <a:solidFill>
                <a:schemeClr val="bg1"/>
              </a:solidFill>
              <a:latin typeface="Calibri Light" panose="020F0302020204030204" pitchFamily="34" charset="0"/>
              <a:cs typeface="Calibri Light" panose="020F0302020204030204" pitchFamily="34" charset="0"/>
            </a:endParaRPr>
          </a:p>
        </p:txBody>
      </p:sp>
      <p:sp>
        <p:nvSpPr>
          <p:cNvPr id="6" name="text" descr="{&quot;templafy&quot;:{&quot;id&quot;:&quot;d2655e43-8e0c-4284-9358-0ff79f991f30&quot;}}" title="UserProfile.LegalEntity.Copyright_en-AU">
            <a:extLst>
              <a:ext uri="{FF2B5EF4-FFF2-40B4-BE49-F238E27FC236}">
                <a16:creationId xmlns:a16="http://schemas.microsoft.com/office/drawing/2014/main" id="{3748F7EE-9A37-2042-B17D-6E635F883457}"/>
              </a:ext>
            </a:extLst>
          </p:cNvPr>
          <p:cNvSpPr/>
          <p:nvPr userDrawn="1"/>
        </p:nvSpPr>
        <p:spPr bwMode="gray">
          <a:xfrm>
            <a:off x="475326" y="6477000"/>
            <a:ext cx="4151832" cy="275411"/>
          </a:xfrm>
          <a:prstGeom prst="rect">
            <a:avLst/>
          </a:prstGeom>
          <a:noFill/>
          <a:ln w="19050" algn="ctr">
            <a:noFill/>
            <a:miter lim="800000"/>
            <a:headEnd/>
            <a:tailEnd/>
          </a:ln>
        </p:spPr>
        <p:txBody>
          <a:bodyPr wrap="square" lIns="0" tIns="0" rIns="0" bIns="0" rtlCol="0" anchor="t"/>
          <a:lstStyle/>
          <a:p>
            <a:pPr marL="0" marR="0" indent="0" algn="l" defTabSz="914400" rtl="0" eaLnBrk="1" fontAlgn="auto" latinLnBrk="0" hangingPunct="1">
              <a:lnSpc>
                <a:spcPct val="106000"/>
              </a:lnSpc>
              <a:spcBef>
                <a:spcPts val="0"/>
              </a:spcBef>
              <a:spcAft>
                <a:spcPts val="0"/>
              </a:spcAft>
              <a:buClrTx/>
              <a:buSzTx/>
              <a:buFont typeface="Wingdings 2" pitchFamily="18" charset="2"/>
              <a:buNone/>
              <a:tabLst/>
              <a:defRPr/>
            </a:pPr>
            <a:r>
              <a:rPr lang="en-AU" sz="800" b="0" i="0" noProof="0">
                <a:solidFill>
                  <a:schemeClr val="bg1"/>
                </a:solidFill>
                <a:latin typeface="Calibri Light" panose="020F0302020204030204" pitchFamily="34" charset="0"/>
                <a:ea typeface="Open Sans" charset="0"/>
                <a:cs typeface="Calibri Light" panose="020F0302020204030204" pitchFamily="34" charset="0"/>
              </a:rPr>
              <a:t>Copyright © 2021 Deloitte Consulting Pty Ltd. All rights reserved.</a:t>
            </a:r>
          </a:p>
        </p:txBody>
      </p:sp>
    </p:spTree>
    <p:extLst>
      <p:ext uri="{BB962C8B-B14F-4D97-AF65-F5344CB8AC3E}">
        <p14:creationId xmlns:p14="http://schemas.microsoft.com/office/powerpoint/2010/main" val="61987146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ntents_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6C966E-0918-E64D-A224-F5D53600F487}"/>
              </a:ext>
            </a:extLst>
          </p:cNvPr>
          <p:cNvSpPr>
            <a:spLocks noGrp="1"/>
          </p:cNvSpPr>
          <p:nvPr>
            <p:ph type="title" hasCustomPrompt="1"/>
          </p:nvPr>
        </p:nvSpPr>
        <p:spPr>
          <a:xfrm>
            <a:off x="475325" y="917136"/>
            <a:ext cx="11241827" cy="332399"/>
          </a:xfrm>
        </p:spPr>
        <p:txBody>
          <a:bodyPr wrap="square">
            <a:spAutoFit/>
          </a:bodyPr>
          <a:lstStyle>
            <a:lvl1pPr>
              <a:defRPr sz="2400" b="1"/>
            </a:lvl1pPr>
          </a:lstStyle>
          <a:p>
            <a:r>
              <a:rPr lang="en-AU" noProof="0"/>
              <a:t>Click to edit title</a:t>
            </a:r>
          </a:p>
        </p:txBody>
      </p:sp>
      <p:sp>
        <p:nvSpPr>
          <p:cNvPr id="24" name="Content Placeholder 2">
            <a:extLst>
              <a:ext uri="{FF2B5EF4-FFF2-40B4-BE49-F238E27FC236}">
                <a16:creationId xmlns:a16="http://schemas.microsoft.com/office/drawing/2014/main" id="{072BA891-A657-0F49-ADFF-849DA51BB98D}"/>
              </a:ext>
            </a:extLst>
          </p:cNvPr>
          <p:cNvSpPr>
            <a:spLocks noGrp="1"/>
          </p:cNvSpPr>
          <p:nvPr>
            <p:ph idx="1"/>
          </p:nvPr>
        </p:nvSpPr>
        <p:spPr>
          <a:xfrm>
            <a:off x="475325" y="1934950"/>
            <a:ext cx="11241827" cy="3654289"/>
          </a:xfrm>
        </p:spPr>
        <p:txBody>
          <a:bodyPr>
            <a:noAutofit/>
          </a:bodyPr>
          <a:lstStyle>
            <a:lvl1pPr marL="0" indent="0">
              <a:buNone/>
              <a:defRPr sz="1400"/>
            </a:lvl1pPr>
            <a:lvl2pPr marL="0" indent="0">
              <a:buNone/>
              <a:defRPr sz="900"/>
            </a:lvl2pPr>
            <a:lvl3pPr>
              <a:defRPr sz="800"/>
            </a:lvl3pPr>
            <a:lvl4pPr>
              <a:defRPr sz="700"/>
            </a:lvl4pPr>
            <a:lvl5pPr>
              <a:defRPr sz="700"/>
            </a:lvl5pPr>
          </a:lstStyle>
          <a:p>
            <a:pPr lvl="0"/>
            <a:r>
              <a:rPr lang="en-AU" noProof="0"/>
              <a:t>Click to edit Master text styles</a:t>
            </a:r>
          </a:p>
        </p:txBody>
      </p:sp>
      <p:sp>
        <p:nvSpPr>
          <p:cNvPr id="25" name="Text Placeholder 31">
            <a:extLst>
              <a:ext uri="{FF2B5EF4-FFF2-40B4-BE49-F238E27FC236}">
                <a16:creationId xmlns:a16="http://schemas.microsoft.com/office/drawing/2014/main" id="{EC2EF34C-0150-7C44-BA8D-4E3D76369960}"/>
              </a:ext>
            </a:extLst>
          </p:cNvPr>
          <p:cNvSpPr>
            <a:spLocks noGrp="1"/>
          </p:cNvSpPr>
          <p:nvPr>
            <p:ph type="body" sz="quarter" idx="15" hasCustomPrompt="1"/>
          </p:nvPr>
        </p:nvSpPr>
        <p:spPr>
          <a:xfrm>
            <a:off x="479376" y="459534"/>
            <a:ext cx="3672684" cy="100925"/>
          </a:xfrm>
        </p:spPr>
        <p:txBody>
          <a:bodyPr anchor="b">
            <a:spAutoFit/>
          </a:bodyPr>
          <a:lstStyle>
            <a:lvl1pPr marL="0" indent="0">
              <a:lnSpc>
                <a:spcPct val="80000"/>
              </a:lnSpc>
              <a:spcBef>
                <a:spcPts val="0"/>
              </a:spcBef>
              <a:buNone/>
              <a:defRPr sz="800" b="0" spc="300" baseline="0">
                <a:solidFill>
                  <a:schemeClr val="tx1"/>
                </a:solidFill>
              </a:defRPr>
            </a:lvl1pPr>
            <a:lvl2pPr marL="457200" indent="0">
              <a:buNone/>
              <a:defRPr sz="3200">
                <a:solidFill>
                  <a:schemeClr val="bg1"/>
                </a:solidFill>
              </a:defRPr>
            </a:lvl2pPr>
            <a:lvl3pPr marL="914400" indent="0">
              <a:buNone/>
              <a:defRPr sz="2800">
                <a:solidFill>
                  <a:schemeClr val="bg1"/>
                </a:solidFill>
              </a:defRPr>
            </a:lvl3pPr>
            <a:lvl4pPr marL="1371600" indent="0">
              <a:buNone/>
              <a:defRPr sz="2400">
                <a:solidFill>
                  <a:schemeClr val="bg1"/>
                </a:solidFill>
              </a:defRPr>
            </a:lvl4pPr>
            <a:lvl5pPr marL="1828800" indent="0">
              <a:buNone/>
              <a:defRPr sz="2400">
                <a:solidFill>
                  <a:schemeClr val="bg1"/>
                </a:solidFill>
              </a:defRPr>
            </a:lvl5pPr>
          </a:lstStyle>
          <a:p>
            <a:pPr lvl="0"/>
            <a:r>
              <a:rPr lang="en-AU"/>
              <a:t>BREAD CRUMBS – SECTION TITLE</a:t>
            </a:r>
          </a:p>
        </p:txBody>
      </p:sp>
      <p:sp>
        <p:nvSpPr>
          <p:cNvPr id="5" name="Content Placeholder 2">
            <a:extLst>
              <a:ext uri="{FF2B5EF4-FFF2-40B4-BE49-F238E27FC236}">
                <a16:creationId xmlns:a16="http://schemas.microsoft.com/office/drawing/2014/main" id="{6A124D55-105C-124B-A6CF-D8CBFEAA62E7}"/>
              </a:ext>
            </a:extLst>
          </p:cNvPr>
          <p:cNvSpPr>
            <a:spLocks noGrp="1"/>
          </p:cNvSpPr>
          <p:nvPr>
            <p:ph idx="16"/>
          </p:nvPr>
        </p:nvSpPr>
        <p:spPr>
          <a:xfrm>
            <a:off x="475325" y="1268760"/>
            <a:ext cx="11241828" cy="332399"/>
          </a:xfrm>
        </p:spPr>
        <p:txBody>
          <a:bodyPr>
            <a:noAutofit/>
          </a:bodyPr>
          <a:lstStyle>
            <a:lvl1pPr marL="0" indent="0">
              <a:buNone/>
              <a:defRPr sz="1400" b="0" i="0">
                <a:latin typeface="Calibri Light" panose="020F0302020204030204" pitchFamily="34" charset="0"/>
                <a:cs typeface="Calibri Light" panose="020F0302020204030204" pitchFamily="34" charset="0"/>
              </a:defRPr>
            </a:lvl1pPr>
            <a:lvl2pPr>
              <a:defRPr sz="900"/>
            </a:lvl2pPr>
            <a:lvl3pPr>
              <a:defRPr sz="800"/>
            </a:lvl3pPr>
            <a:lvl4pPr>
              <a:defRPr sz="700"/>
            </a:lvl4pPr>
            <a:lvl5pPr>
              <a:defRPr sz="700"/>
            </a:lvl5pPr>
          </a:lstStyle>
          <a:p>
            <a:pPr lvl="0"/>
            <a:r>
              <a:rPr lang="en-AU" noProof="0"/>
              <a:t>Click to edit Master text styles</a:t>
            </a:r>
          </a:p>
        </p:txBody>
      </p:sp>
    </p:spTree>
    <p:extLst>
      <p:ext uri="{BB962C8B-B14F-4D97-AF65-F5344CB8AC3E}">
        <p14:creationId xmlns:p14="http://schemas.microsoft.com/office/powerpoint/2010/main" val="12073162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Sub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6C966E-0918-E64D-A224-F5D53600F487}"/>
              </a:ext>
            </a:extLst>
          </p:cNvPr>
          <p:cNvSpPr>
            <a:spLocks noGrp="1"/>
          </p:cNvSpPr>
          <p:nvPr>
            <p:ph type="title" hasCustomPrompt="1"/>
          </p:nvPr>
        </p:nvSpPr>
        <p:spPr>
          <a:xfrm>
            <a:off x="475325" y="917136"/>
            <a:ext cx="11241827" cy="332399"/>
          </a:xfrm>
        </p:spPr>
        <p:txBody>
          <a:bodyPr wrap="square">
            <a:spAutoFit/>
          </a:bodyPr>
          <a:lstStyle>
            <a:lvl1pPr>
              <a:defRPr sz="2400" b="1"/>
            </a:lvl1pPr>
          </a:lstStyle>
          <a:p>
            <a:r>
              <a:rPr lang="en-AU" noProof="0"/>
              <a:t>Click to edit title</a:t>
            </a:r>
          </a:p>
        </p:txBody>
      </p:sp>
      <p:sp>
        <p:nvSpPr>
          <p:cNvPr id="25" name="Text Placeholder 31">
            <a:extLst>
              <a:ext uri="{FF2B5EF4-FFF2-40B4-BE49-F238E27FC236}">
                <a16:creationId xmlns:a16="http://schemas.microsoft.com/office/drawing/2014/main" id="{EC2EF34C-0150-7C44-BA8D-4E3D76369960}"/>
              </a:ext>
            </a:extLst>
          </p:cNvPr>
          <p:cNvSpPr>
            <a:spLocks noGrp="1"/>
          </p:cNvSpPr>
          <p:nvPr>
            <p:ph type="body" sz="quarter" idx="15" hasCustomPrompt="1"/>
          </p:nvPr>
        </p:nvSpPr>
        <p:spPr>
          <a:xfrm>
            <a:off x="479376" y="459534"/>
            <a:ext cx="3672684" cy="100925"/>
          </a:xfrm>
        </p:spPr>
        <p:txBody>
          <a:bodyPr anchor="b">
            <a:spAutoFit/>
          </a:bodyPr>
          <a:lstStyle>
            <a:lvl1pPr marL="0" indent="0">
              <a:lnSpc>
                <a:spcPct val="80000"/>
              </a:lnSpc>
              <a:spcBef>
                <a:spcPts val="0"/>
              </a:spcBef>
              <a:buNone/>
              <a:defRPr sz="800" b="0" spc="300" baseline="0">
                <a:solidFill>
                  <a:schemeClr val="tx1"/>
                </a:solidFill>
              </a:defRPr>
            </a:lvl1pPr>
            <a:lvl2pPr marL="457200" indent="0">
              <a:buNone/>
              <a:defRPr sz="3200">
                <a:solidFill>
                  <a:schemeClr val="bg1"/>
                </a:solidFill>
              </a:defRPr>
            </a:lvl2pPr>
            <a:lvl3pPr marL="914400" indent="0">
              <a:buNone/>
              <a:defRPr sz="2800">
                <a:solidFill>
                  <a:schemeClr val="bg1"/>
                </a:solidFill>
              </a:defRPr>
            </a:lvl3pPr>
            <a:lvl4pPr marL="1371600" indent="0">
              <a:buNone/>
              <a:defRPr sz="2400">
                <a:solidFill>
                  <a:schemeClr val="bg1"/>
                </a:solidFill>
              </a:defRPr>
            </a:lvl4pPr>
            <a:lvl5pPr marL="1828800" indent="0">
              <a:buNone/>
              <a:defRPr sz="2400">
                <a:solidFill>
                  <a:schemeClr val="bg1"/>
                </a:solidFill>
              </a:defRPr>
            </a:lvl5pPr>
          </a:lstStyle>
          <a:p>
            <a:pPr lvl="0"/>
            <a:r>
              <a:rPr lang="en-AU"/>
              <a:t>BREAD CRUMBS – SECTION TITLE</a:t>
            </a:r>
          </a:p>
        </p:txBody>
      </p:sp>
      <p:sp>
        <p:nvSpPr>
          <p:cNvPr id="5" name="Content Placeholder 2">
            <a:extLst>
              <a:ext uri="{FF2B5EF4-FFF2-40B4-BE49-F238E27FC236}">
                <a16:creationId xmlns:a16="http://schemas.microsoft.com/office/drawing/2014/main" id="{6A124D55-105C-124B-A6CF-D8CBFEAA62E7}"/>
              </a:ext>
            </a:extLst>
          </p:cNvPr>
          <p:cNvSpPr>
            <a:spLocks noGrp="1"/>
          </p:cNvSpPr>
          <p:nvPr>
            <p:ph idx="16"/>
          </p:nvPr>
        </p:nvSpPr>
        <p:spPr>
          <a:xfrm>
            <a:off x="475325" y="1268760"/>
            <a:ext cx="11241828" cy="332399"/>
          </a:xfrm>
        </p:spPr>
        <p:txBody>
          <a:bodyPr>
            <a:noAutofit/>
          </a:bodyPr>
          <a:lstStyle>
            <a:lvl1pPr marL="0" indent="0">
              <a:buNone/>
              <a:defRPr sz="1400" b="0" i="0">
                <a:latin typeface="Calibri Light" panose="020F0302020204030204" pitchFamily="34" charset="0"/>
                <a:cs typeface="Calibri Light" panose="020F0302020204030204" pitchFamily="34" charset="0"/>
              </a:defRPr>
            </a:lvl1pPr>
            <a:lvl2pPr>
              <a:defRPr sz="900"/>
            </a:lvl2pPr>
            <a:lvl3pPr>
              <a:defRPr sz="800"/>
            </a:lvl3pPr>
            <a:lvl4pPr>
              <a:defRPr sz="700"/>
            </a:lvl4pPr>
            <a:lvl5pPr>
              <a:defRPr sz="700"/>
            </a:lvl5pPr>
          </a:lstStyle>
          <a:p>
            <a:pPr lvl="0"/>
            <a:r>
              <a:rPr lang="en-AU" noProof="0"/>
              <a:t>Click to edit Master text styles</a:t>
            </a:r>
          </a:p>
        </p:txBody>
      </p:sp>
    </p:spTree>
    <p:extLst>
      <p:ext uri="{BB962C8B-B14F-4D97-AF65-F5344CB8AC3E}">
        <p14:creationId xmlns:p14="http://schemas.microsoft.com/office/powerpoint/2010/main" val="261492718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6C966E-0918-E64D-A224-F5D53600F487}"/>
              </a:ext>
            </a:extLst>
          </p:cNvPr>
          <p:cNvSpPr>
            <a:spLocks noGrp="1"/>
          </p:cNvSpPr>
          <p:nvPr>
            <p:ph type="title" hasCustomPrompt="1"/>
          </p:nvPr>
        </p:nvSpPr>
        <p:spPr>
          <a:xfrm>
            <a:off x="475325" y="917136"/>
            <a:ext cx="11241827" cy="332399"/>
          </a:xfrm>
        </p:spPr>
        <p:txBody>
          <a:bodyPr wrap="square">
            <a:spAutoFit/>
          </a:bodyPr>
          <a:lstStyle>
            <a:lvl1pPr>
              <a:defRPr sz="2400" b="1"/>
            </a:lvl1pPr>
          </a:lstStyle>
          <a:p>
            <a:r>
              <a:rPr lang="en-AU" noProof="0"/>
              <a:t>Click to edit title</a:t>
            </a:r>
          </a:p>
        </p:txBody>
      </p:sp>
      <p:sp>
        <p:nvSpPr>
          <p:cNvPr id="25" name="Text Placeholder 31">
            <a:extLst>
              <a:ext uri="{FF2B5EF4-FFF2-40B4-BE49-F238E27FC236}">
                <a16:creationId xmlns:a16="http://schemas.microsoft.com/office/drawing/2014/main" id="{EC2EF34C-0150-7C44-BA8D-4E3D76369960}"/>
              </a:ext>
            </a:extLst>
          </p:cNvPr>
          <p:cNvSpPr>
            <a:spLocks noGrp="1"/>
          </p:cNvSpPr>
          <p:nvPr>
            <p:ph type="body" sz="quarter" idx="15" hasCustomPrompt="1"/>
          </p:nvPr>
        </p:nvSpPr>
        <p:spPr>
          <a:xfrm>
            <a:off x="479376" y="459534"/>
            <a:ext cx="3672684" cy="100925"/>
          </a:xfrm>
        </p:spPr>
        <p:txBody>
          <a:bodyPr anchor="b">
            <a:spAutoFit/>
          </a:bodyPr>
          <a:lstStyle>
            <a:lvl1pPr marL="0" indent="0">
              <a:lnSpc>
                <a:spcPct val="80000"/>
              </a:lnSpc>
              <a:spcBef>
                <a:spcPts val="0"/>
              </a:spcBef>
              <a:buNone/>
              <a:defRPr sz="800" b="0" spc="300" baseline="0">
                <a:solidFill>
                  <a:schemeClr val="tx1"/>
                </a:solidFill>
              </a:defRPr>
            </a:lvl1pPr>
            <a:lvl2pPr marL="457200" indent="0">
              <a:buNone/>
              <a:defRPr sz="3200">
                <a:solidFill>
                  <a:schemeClr val="bg1"/>
                </a:solidFill>
              </a:defRPr>
            </a:lvl2pPr>
            <a:lvl3pPr marL="914400" indent="0">
              <a:buNone/>
              <a:defRPr sz="2800">
                <a:solidFill>
                  <a:schemeClr val="bg1"/>
                </a:solidFill>
              </a:defRPr>
            </a:lvl3pPr>
            <a:lvl4pPr marL="1371600" indent="0">
              <a:buNone/>
              <a:defRPr sz="2400">
                <a:solidFill>
                  <a:schemeClr val="bg1"/>
                </a:solidFill>
              </a:defRPr>
            </a:lvl4pPr>
            <a:lvl5pPr marL="1828800" indent="0">
              <a:buNone/>
              <a:defRPr sz="2400">
                <a:solidFill>
                  <a:schemeClr val="bg1"/>
                </a:solidFill>
              </a:defRPr>
            </a:lvl5pPr>
          </a:lstStyle>
          <a:p>
            <a:pPr lvl="0"/>
            <a:r>
              <a:rPr lang="en-AU"/>
              <a:t>BREAD CRUMBS – SECTION TITLE</a:t>
            </a:r>
          </a:p>
        </p:txBody>
      </p:sp>
    </p:spTree>
    <p:extLst>
      <p:ext uri="{BB962C8B-B14F-4D97-AF65-F5344CB8AC3E}">
        <p14:creationId xmlns:p14="http://schemas.microsoft.com/office/powerpoint/2010/main" val="206859674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Subtitle only Black">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6C966E-0918-E64D-A224-F5D53600F487}"/>
              </a:ext>
            </a:extLst>
          </p:cNvPr>
          <p:cNvSpPr>
            <a:spLocks noGrp="1"/>
          </p:cNvSpPr>
          <p:nvPr>
            <p:ph type="title" hasCustomPrompt="1"/>
          </p:nvPr>
        </p:nvSpPr>
        <p:spPr>
          <a:xfrm>
            <a:off x="475325" y="917136"/>
            <a:ext cx="11241827" cy="332399"/>
          </a:xfrm>
        </p:spPr>
        <p:txBody>
          <a:bodyPr wrap="square">
            <a:spAutoFit/>
          </a:bodyPr>
          <a:lstStyle>
            <a:lvl1pPr>
              <a:defRPr sz="2400" b="1">
                <a:solidFill>
                  <a:schemeClr val="bg1"/>
                </a:solidFill>
              </a:defRPr>
            </a:lvl1pPr>
          </a:lstStyle>
          <a:p>
            <a:r>
              <a:rPr lang="en-AU" noProof="0"/>
              <a:t>Click to edit title</a:t>
            </a:r>
          </a:p>
        </p:txBody>
      </p:sp>
      <p:sp>
        <p:nvSpPr>
          <p:cNvPr id="8" name="Text Placeholder 31">
            <a:extLst>
              <a:ext uri="{FF2B5EF4-FFF2-40B4-BE49-F238E27FC236}">
                <a16:creationId xmlns:a16="http://schemas.microsoft.com/office/drawing/2014/main" id="{F9C50932-AC25-A346-9659-D4D45D6948DF}"/>
              </a:ext>
            </a:extLst>
          </p:cNvPr>
          <p:cNvSpPr>
            <a:spLocks noGrp="1"/>
          </p:cNvSpPr>
          <p:nvPr>
            <p:ph type="body" sz="quarter" idx="15" hasCustomPrompt="1"/>
          </p:nvPr>
        </p:nvSpPr>
        <p:spPr>
          <a:xfrm>
            <a:off x="479376" y="459534"/>
            <a:ext cx="3672684" cy="100925"/>
          </a:xfrm>
        </p:spPr>
        <p:txBody>
          <a:bodyPr anchor="b">
            <a:spAutoFit/>
          </a:bodyPr>
          <a:lstStyle>
            <a:lvl1pPr marL="0" indent="0">
              <a:lnSpc>
                <a:spcPct val="80000"/>
              </a:lnSpc>
              <a:spcBef>
                <a:spcPts val="0"/>
              </a:spcBef>
              <a:buNone/>
              <a:defRPr sz="800" b="0" spc="300" baseline="0">
                <a:solidFill>
                  <a:schemeClr val="bg1"/>
                </a:solidFill>
              </a:defRPr>
            </a:lvl1pPr>
            <a:lvl2pPr marL="457200" indent="0">
              <a:buNone/>
              <a:defRPr sz="3200">
                <a:solidFill>
                  <a:schemeClr val="bg1"/>
                </a:solidFill>
              </a:defRPr>
            </a:lvl2pPr>
            <a:lvl3pPr marL="914400" indent="0">
              <a:buNone/>
              <a:defRPr sz="2800">
                <a:solidFill>
                  <a:schemeClr val="bg1"/>
                </a:solidFill>
              </a:defRPr>
            </a:lvl3pPr>
            <a:lvl4pPr marL="1371600" indent="0">
              <a:buNone/>
              <a:defRPr sz="2400">
                <a:solidFill>
                  <a:schemeClr val="bg1"/>
                </a:solidFill>
              </a:defRPr>
            </a:lvl4pPr>
            <a:lvl5pPr marL="1828800" indent="0">
              <a:buNone/>
              <a:defRPr sz="2400">
                <a:solidFill>
                  <a:schemeClr val="bg1"/>
                </a:solidFill>
              </a:defRPr>
            </a:lvl5pPr>
          </a:lstStyle>
          <a:p>
            <a:pPr lvl="0"/>
            <a:r>
              <a:rPr lang="en-AU"/>
              <a:t>BREAD CRUMBS – SECTION TITLE</a:t>
            </a:r>
          </a:p>
        </p:txBody>
      </p:sp>
      <p:sp>
        <p:nvSpPr>
          <p:cNvPr id="9" name="TextBox 8">
            <a:extLst>
              <a:ext uri="{FF2B5EF4-FFF2-40B4-BE49-F238E27FC236}">
                <a16:creationId xmlns:a16="http://schemas.microsoft.com/office/drawing/2014/main" id="{E3D4487F-101B-3A4F-8DFA-92746327751D}"/>
              </a:ext>
            </a:extLst>
          </p:cNvPr>
          <p:cNvSpPr txBox="1"/>
          <p:nvPr userDrawn="1"/>
        </p:nvSpPr>
        <p:spPr>
          <a:xfrm>
            <a:off x="11382377" y="6477000"/>
            <a:ext cx="307975" cy="123111"/>
          </a:xfrm>
          <a:prstGeom prst="rect">
            <a:avLst/>
          </a:prstGeom>
          <a:noFill/>
        </p:spPr>
        <p:txBody>
          <a:bodyPr wrap="square" lIns="0" tIns="0" rIns="0" bIns="0" rtlCol="0">
            <a:spAutoFit/>
          </a:bodyPr>
          <a:lstStyle/>
          <a:p>
            <a:pPr marL="0" indent="0" algn="r">
              <a:spcBef>
                <a:spcPts val="600"/>
              </a:spcBef>
              <a:buSzPct val="100000"/>
              <a:buFont typeface="Arial"/>
              <a:buNone/>
            </a:pPr>
            <a:fld id="{C58DF478-B544-4ED8-9ED4-6A2648E2D233}" type="slidenum">
              <a:rPr lang="en-AU" sz="800" b="0" i="0" noProof="0" smtClean="0">
                <a:solidFill>
                  <a:schemeClr val="bg1"/>
                </a:solidFill>
                <a:latin typeface="Calibri Light" panose="020F0302020204030204" pitchFamily="34" charset="0"/>
                <a:cs typeface="Calibri Light" panose="020F0302020204030204" pitchFamily="34" charset="0"/>
              </a:rPr>
              <a:pPr marL="0" indent="0" algn="r">
                <a:spcBef>
                  <a:spcPts val="600"/>
                </a:spcBef>
                <a:buSzPct val="100000"/>
                <a:buFont typeface="Arial"/>
                <a:buNone/>
              </a:pPr>
              <a:t>‹#›</a:t>
            </a:fld>
            <a:endParaRPr lang="en-AU" sz="800" b="0" i="0" noProof="0">
              <a:solidFill>
                <a:schemeClr val="bg1"/>
              </a:solidFill>
              <a:latin typeface="Calibri Light" panose="020F0302020204030204" pitchFamily="34" charset="0"/>
              <a:cs typeface="Calibri Light" panose="020F0302020204030204" pitchFamily="34" charset="0"/>
            </a:endParaRPr>
          </a:p>
        </p:txBody>
      </p:sp>
      <p:sp>
        <p:nvSpPr>
          <p:cNvPr id="10" name="text" descr="{&quot;templafy&quot;:{&quot;id&quot;:&quot;d2655e43-8e0c-4284-9358-0ff79f991f30&quot;}}" title="UserProfile.LegalEntity.Copyright_en-AU">
            <a:extLst>
              <a:ext uri="{FF2B5EF4-FFF2-40B4-BE49-F238E27FC236}">
                <a16:creationId xmlns:a16="http://schemas.microsoft.com/office/drawing/2014/main" id="{3882F318-0675-6747-8463-64CED73757F7}"/>
              </a:ext>
            </a:extLst>
          </p:cNvPr>
          <p:cNvSpPr/>
          <p:nvPr userDrawn="1"/>
        </p:nvSpPr>
        <p:spPr bwMode="gray">
          <a:xfrm>
            <a:off x="475326" y="6477000"/>
            <a:ext cx="4151832" cy="275411"/>
          </a:xfrm>
          <a:prstGeom prst="rect">
            <a:avLst/>
          </a:prstGeom>
          <a:noFill/>
          <a:ln w="19050" algn="ctr">
            <a:noFill/>
            <a:miter lim="800000"/>
            <a:headEnd/>
            <a:tailEnd/>
          </a:ln>
        </p:spPr>
        <p:txBody>
          <a:bodyPr wrap="square" lIns="0" tIns="0" rIns="0" bIns="0" rtlCol="0" anchor="t"/>
          <a:lstStyle/>
          <a:p>
            <a:pPr marL="0" marR="0" indent="0" algn="l" defTabSz="914400" rtl="0" eaLnBrk="1" fontAlgn="auto" latinLnBrk="0" hangingPunct="1">
              <a:lnSpc>
                <a:spcPct val="106000"/>
              </a:lnSpc>
              <a:spcBef>
                <a:spcPts val="0"/>
              </a:spcBef>
              <a:spcAft>
                <a:spcPts val="0"/>
              </a:spcAft>
              <a:buClrTx/>
              <a:buSzTx/>
              <a:buFont typeface="Wingdings 2" pitchFamily="18" charset="2"/>
              <a:buNone/>
              <a:tabLst/>
              <a:defRPr/>
            </a:pPr>
            <a:r>
              <a:rPr lang="en-AU" sz="800" b="0" i="0" noProof="0">
                <a:solidFill>
                  <a:schemeClr val="bg1"/>
                </a:solidFill>
                <a:latin typeface="Calibri Light" panose="020F0302020204030204" pitchFamily="34" charset="0"/>
                <a:ea typeface="Open Sans" charset="0"/>
                <a:cs typeface="Calibri Light" panose="020F0302020204030204" pitchFamily="34" charset="0"/>
              </a:rPr>
              <a:t>Copyright © 2021 Deloitte Consulting Pty Ltd. All rights reserved.</a:t>
            </a:r>
          </a:p>
        </p:txBody>
      </p:sp>
    </p:spTree>
    <p:extLst>
      <p:ext uri="{BB962C8B-B14F-4D97-AF65-F5344CB8AC3E}">
        <p14:creationId xmlns:p14="http://schemas.microsoft.com/office/powerpoint/2010/main" val="398269645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Closing_white">
    <p:spTree>
      <p:nvGrpSpPr>
        <p:cNvPr id="1" name=""/>
        <p:cNvGrpSpPr/>
        <p:nvPr/>
      </p:nvGrpSpPr>
      <p:grpSpPr>
        <a:xfrm>
          <a:off x="0" y="0"/>
          <a:ext cx="0" cy="0"/>
          <a:chOff x="0" y="0"/>
          <a:chExt cx="0" cy="0"/>
        </a:xfrm>
      </p:grpSpPr>
      <p:sp>
        <p:nvSpPr>
          <p:cNvPr id="39" name="Title 1">
            <a:extLst>
              <a:ext uri="{FF2B5EF4-FFF2-40B4-BE49-F238E27FC236}">
                <a16:creationId xmlns:a16="http://schemas.microsoft.com/office/drawing/2014/main" id="{FC47B242-84C9-BA47-8F6E-C253E318F33D}"/>
              </a:ext>
            </a:extLst>
          </p:cNvPr>
          <p:cNvSpPr>
            <a:spLocks noGrp="1"/>
          </p:cNvSpPr>
          <p:nvPr>
            <p:ph type="title" hasCustomPrompt="1"/>
          </p:nvPr>
        </p:nvSpPr>
        <p:spPr>
          <a:xfrm>
            <a:off x="475325" y="917136"/>
            <a:ext cx="11241827" cy="332399"/>
          </a:xfrm>
        </p:spPr>
        <p:txBody>
          <a:bodyPr wrap="square">
            <a:spAutoFit/>
          </a:bodyPr>
          <a:lstStyle>
            <a:lvl1pPr>
              <a:defRPr sz="2400" b="0" i="0">
                <a:latin typeface="Calibri Light" panose="020F0302020204030204" pitchFamily="34" charset="0"/>
                <a:cs typeface="Calibri Light" panose="020F0302020204030204" pitchFamily="34" charset="0"/>
              </a:defRPr>
            </a:lvl1pPr>
          </a:lstStyle>
          <a:p>
            <a:r>
              <a:rPr lang="en-US" b="1">
                <a:latin typeface="Calibri" panose="020F0502020204030204" pitchFamily="34" charset="0"/>
                <a:cs typeface="Calibri" panose="020F0502020204030204" pitchFamily="34" charset="0"/>
              </a:rPr>
              <a:t>Thank you</a:t>
            </a:r>
          </a:p>
        </p:txBody>
      </p:sp>
    </p:spTree>
    <p:extLst>
      <p:ext uri="{BB962C8B-B14F-4D97-AF65-F5344CB8AC3E}">
        <p14:creationId xmlns:p14="http://schemas.microsoft.com/office/powerpoint/2010/main" val="72056072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Closing_black">
    <p:bg>
      <p:bgPr>
        <a:solidFill>
          <a:schemeClr val="tx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0983BC0C-CA3F-2E4D-B084-207D80F59ADE}"/>
              </a:ext>
            </a:extLst>
          </p:cNvPr>
          <p:cNvSpPr/>
          <p:nvPr userDrawn="1"/>
        </p:nvSpPr>
        <p:spPr>
          <a:xfrm>
            <a:off x="4071757" y="4678450"/>
            <a:ext cx="3241676" cy="1723100"/>
          </a:xfrm>
          <a:prstGeom prst="rect">
            <a:avLst/>
          </a:prstGeom>
        </p:spPr>
        <p:txBody>
          <a:bodyPr wrap="square" lIns="0" tIns="0" rIns="0" bIns="0" numCol="1" spcCol="360000" anchor="t">
            <a:spAutoFit/>
          </a:bodyPr>
          <a:lstStyle/>
          <a:p>
            <a:pPr>
              <a:lnSpc>
                <a:spcPct val="120000"/>
              </a:lnSpc>
              <a:spcAft>
                <a:spcPts val="400"/>
              </a:spcAft>
            </a:pPr>
            <a:r>
              <a:rPr lang="en-US" sz="700" b="0" i="0">
                <a:solidFill>
                  <a:schemeClr val="bg1"/>
                </a:solidFill>
                <a:latin typeface="Calibri Light" panose="020F0302020204030204" pitchFamily="34" charset="0"/>
                <a:ea typeface="Open Sans" charset="0"/>
                <a:cs typeface="Calibri Light" panose="020F0302020204030204" pitchFamily="34" charset="0"/>
              </a:rPr>
              <a:t>About Deloitte</a:t>
            </a:r>
          </a:p>
          <a:p>
            <a:pPr>
              <a:lnSpc>
                <a:spcPct val="120000"/>
              </a:lnSpc>
            </a:pPr>
            <a:r>
              <a:rPr lang="en-US" sz="700" b="0" i="0">
                <a:solidFill>
                  <a:schemeClr val="bg1"/>
                </a:solidFill>
                <a:latin typeface="Calibri Light" panose="020F0302020204030204" pitchFamily="34" charset="0"/>
                <a:ea typeface="Open Sans" charset="0"/>
                <a:cs typeface="Calibri Light" panose="020F0302020204030204" pitchFamily="34" charset="0"/>
              </a:rPr>
              <a:t>Deloitte refers to one or more of Deloitte </a:t>
            </a:r>
            <a:r>
              <a:rPr lang="en-US" sz="700" b="0" i="0" err="1">
                <a:solidFill>
                  <a:schemeClr val="bg1"/>
                </a:solidFill>
                <a:latin typeface="Calibri Light" panose="020F0302020204030204" pitchFamily="34" charset="0"/>
                <a:ea typeface="Open Sans" charset="0"/>
                <a:cs typeface="Calibri Light" panose="020F0302020204030204" pitchFamily="34" charset="0"/>
              </a:rPr>
              <a:t>Touche</a:t>
            </a:r>
            <a:r>
              <a:rPr lang="en-US" sz="700" b="0" i="0">
                <a:solidFill>
                  <a:schemeClr val="bg1"/>
                </a:solidFill>
                <a:latin typeface="Calibri Light" panose="020F0302020204030204" pitchFamily="34" charset="0"/>
                <a:ea typeface="Open Sans" charset="0"/>
                <a:cs typeface="Calibri Light" panose="020F0302020204030204" pitchFamily="34" charset="0"/>
              </a:rPr>
              <a:t> Tohmatsu Limited, a UK private company limited by guarantee, and its network of member firms, each of which is a legally separate and independent entity. Please see </a:t>
            </a:r>
            <a:r>
              <a:rPr lang="en-US" sz="700" b="0" i="0" err="1">
                <a:solidFill>
                  <a:schemeClr val="bg1"/>
                </a:solidFill>
                <a:latin typeface="Calibri Light" panose="020F0302020204030204" pitchFamily="34" charset="0"/>
                <a:ea typeface="Open Sans" charset="0"/>
                <a:cs typeface="Calibri Light" panose="020F0302020204030204" pitchFamily="34" charset="0"/>
              </a:rPr>
              <a:t>www.deloitte.com</a:t>
            </a:r>
            <a:r>
              <a:rPr lang="en-US" sz="700" b="0" i="0">
                <a:solidFill>
                  <a:schemeClr val="bg1"/>
                </a:solidFill>
                <a:latin typeface="Calibri Light" panose="020F0302020204030204" pitchFamily="34" charset="0"/>
                <a:ea typeface="Open Sans" charset="0"/>
                <a:cs typeface="Calibri Light" panose="020F0302020204030204" pitchFamily="34" charset="0"/>
              </a:rPr>
              <a:t>/au/about for a detailed description of the legal structure of Deloitte </a:t>
            </a:r>
            <a:r>
              <a:rPr lang="en-US" sz="700" b="0" i="0" err="1">
                <a:solidFill>
                  <a:schemeClr val="bg1"/>
                </a:solidFill>
                <a:latin typeface="Calibri Light" panose="020F0302020204030204" pitchFamily="34" charset="0"/>
                <a:ea typeface="Open Sans" charset="0"/>
                <a:cs typeface="Calibri Light" panose="020F0302020204030204" pitchFamily="34" charset="0"/>
              </a:rPr>
              <a:t>Touche</a:t>
            </a:r>
            <a:r>
              <a:rPr lang="en-US" sz="700" b="0" i="0">
                <a:solidFill>
                  <a:schemeClr val="bg1"/>
                </a:solidFill>
                <a:latin typeface="Calibri Light" panose="020F0302020204030204" pitchFamily="34" charset="0"/>
                <a:ea typeface="Open Sans" charset="0"/>
                <a:cs typeface="Calibri Light" panose="020F0302020204030204" pitchFamily="34" charset="0"/>
              </a:rPr>
              <a:t> Tohmatsu Limited and its member firms.</a:t>
            </a:r>
          </a:p>
          <a:p>
            <a:pPr>
              <a:lnSpc>
                <a:spcPct val="120000"/>
              </a:lnSpc>
            </a:pPr>
            <a:endParaRPr lang="en-US" sz="700" b="0" i="0">
              <a:solidFill>
                <a:schemeClr val="bg1"/>
              </a:solidFill>
              <a:latin typeface="Calibri Light" panose="020F0302020204030204" pitchFamily="34" charset="0"/>
              <a:ea typeface="Open Sans" charset="0"/>
              <a:cs typeface="Calibri Light" panose="020F0302020204030204" pitchFamily="34" charset="0"/>
            </a:endParaRPr>
          </a:p>
          <a:p>
            <a:pPr>
              <a:lnSpc>
                <a:spcPct val="120000"/>
              </a:lnSpc>
            </a:pPr>
            <a:r>
              <a:rPr lang="en-US" sz="700" b="0" i="0">
                <a:solidFill>
                  <a:schemeClr val="bg1"/>
                </a:solidFill>
                <a:latin typeface="Calibri Light" panose="020F0302020204030204" pitchFamily="34" charset="0"/>
                <a:ea typeface="Open Sans" charset="0"/>
                <a:cs typeface="Calibri Light" panose="020F0302020204030204" pitchFamily="34" charset="0"/>
              </a:rPr>
              <a:t>Deloitte provides audit, tax, consulting, and financial advisory services to public and private clients spanning multiple industries. With a globally connected network of member firms in more than 150 countries, Deloitte brings world-class capabilities and high-quality service to clients, delivering the insights they need to address their most complex business challenges. Deloitte has in the region of 200,000 professionals, all committed to becoming the standard of excellence.</a:t>
            </a:r>
          </a:p>
        </p:txBody>
      </p:sp>
      <p:sp>
        <p:nvSpPr>
          <p:cNvPr id="26" name="Rectangle 25">
            <a:extLst>
              <a:ext uri="{FF2B5EF4-FFF2-40B4-BE49-F238E27FC236}">
                <a16:creationId xmlns:a16="http://schemas.microsoft.com/office/drawing/2014/main" id="{3F87D151-88AC-1D49-9ED4-F65FB0064C72}"/>
              </a:ext>
            </a:extLst>
          </p:cNvPr>
          <p:cNvSpPr/>
          <p:nvPr userDrawn="1"/>
        </p:nvSpPr>
        <p:spPr>
          <a:xfrm>
            <a:off x="7662335" y="4678450"/>
            <a:ext cx="3241676" cy="1723100"/>
          </a:xfrm>
          <a:prstGeom prst="rect">
            <a:avLst/>
          </a:prstGeom>
        </p:spPr>
        <p:txBody>
          <a:bodyPr wrap="square" lIns="0" tIns="0" rIns="0" bIns="0" numCol="1" spcCol="360000" anchor="t">
            <a:spAutoFit/>
          </a:bodyPr>
          <a:lstStyle/>
          <a:p>
            <a:pPr>
              <a:lnSpc>
                <a:spcPct val="120000"/>
              </a:lnSpc>
              <a:spcAft>
                <a:spcPts val="400"/>
              </a:spcAft>
            </a:pPr>
            <a:r>
              <a:rPr lang="en-US" sz="700" b="0" i="0">
                <a:solidFill>
                  <a:schemeClr val="bg1"/>
                </a:solidFill>
                <a:latin typeface="Calibri Light" panose="020F0302020204030204" pitchFamily="34" charset="0"/>
                <a:ea typeface="Open Sans" charset="0"/>
                <a:cs typeface="Calibri Light" panose="020F0302020204030204" pitchFamily="34" charset="0"/>
              </a:rPr>
              <a:t>About Deloitte Australia</a:t>
            </a:r>
          </a:p>
          <a:p>
            <a:pPr>
              <a:lnSpc>
                <a:spcPct val="120000"/>
              </a:lnSpc>
            </a:pPr>
            <a:r>
              <a:rPr lang="en-US" sz="700" b="0" i="0">
                <a:solidFill>
                  <a:schemeClr val="bg1"/>
                </a:solidFill>
                <a:latin typeface="Calibri Light" panose="020F0302020204030204" pitchFamily="34" charset="0"/>
                <a:ea typeface="Open Sans" charset="0"/>
                <a:cs typeface="Calibri Light" panose="020F0302020204030204" pitchFamily="34" charset="0"/>
              </a:rPr>
              <a:t>In Australia, the member firm is the Australian partnership of Deloitte </a:t>
            </a:r>
            <a:r>
              <a:rPr lang="en-US" sz="700" b="0" i="0" err="1">
                <a:solidFill>
                  <a:schemeClr val="bg1"/>
                </a:solidFill>
                <a:latin typeface="Calibri Light" panose="020F0302020204030204" pitchFamily="34" charset="0"/>
                <a:ea typeface="Open Sans" charset="0"/>
                <a:cs typeface="Calibri Light" panose="020F0302020204030204" pitchFamily="34" charset="0"/>
              </a:rPr>
              <a:t>Touche</a:t>
            </a:r>
            <a:r>
              <a:rPr lang="en-US" sz="700" b="0" i="0">
                <a:solidFill>
                  <a:schemeClr val="bg1"/>
                </a:solidFill>
                <a:latin typeface="Calibri Light" panose="020F0302020204030204" pitchFamily="34" charset="0"/>
                <a:ea typeface="Open Sans" charset="0"/>
                <a:cs typeface="Calibri Light" panose="020F0302020204030204" pitchFamily="34" charset="0"/>
              </a:rPr>
              <a:t> Tohmatsu. As one of Australia’s leading professional services firms, Deloitte </a:t>
            </a:r>
            <a:r>
              <a:rPr lang="en-US" sz="700" b="0" i="0" err="1">
                <a:solidFill>
                  <a:schemeClr val="bg1"/>
                </a:solidFill>
                <a:latin typeface="Calibri Light" panose="020F0302020204030204" pitchFamily="34" charset="0"/>
                <a:ea typeface="Open Sans" charset="0"/>
                <a:cs typeface="Calibri Light" panose="020F0302020204030204" pitchFamily="34" charset="0"/>
              </a:rPr>
              <a:t>Touche</a:t>
            </a:r>
            <a:r>
              <a:rPr lang="en-US" sz="700" b="0" i="0">
                <a:solidFill>
                  <a:schemeClr val="bg1"/>
                </a:solidFill>
                <a:latin typeface="Calibri Light" panose="020F0302020204030204" pitchFamily="34" charset="0"/>
                <a:ea typeface="Open Sans" charset="0"/>
                <a:cs typeface="Calibri Light" panose="020F0302020204030204" pitchFamily="34" charset="0"/>
              </a:rPr>
              <a:t> Tohmatsu and its affiliates provide audit, tax, consulting, and financial advisory services through approximately 6,000 people across the country. Focused on the creation of value and growth, and known as an employer of choice for innovative human resources programs, we are dedicated to helping our clients and our people excel. For more information, please visit Deloitte’s web site at </a:t>
            </a:r>
            <a:r>
              <a:rPr lang="en-US" sz="700" b="0" i="0" err="1">
                <a:solidFill>
                  <a:schemeClr val="bg1"/>
                </a:solidFill>
                <a:latin typeface="Calibri Light" panose="020F0302020204030204" pitchFamily="34" charset="0"/>
                <a:ea typeface="Open Sans" charset="0"/>
                <a:cs typeface="Calibri Light" panose="020F0302020204030204" pitchFamily="34" charset="0"/>
              </a:rPr>
              <a:t>www.deloitte.com.au</a:t>
            </a:r>
            <a:r>
              <a:rPr lang="en-US" sz="700" b="0" i="0">
                <a:solidFill>
                  <a:schemeClr val="bg1"/>
                </a:solidFill>
                <a:latin typeface="Calibri Light" panose="020F0302020204030204" pitchFamily="34" charset="0"/>
                <a:ea typeface="Open Sans" charset="0"/>
                <a:cs typeface="Calibri Light" panose="020F0302020204030204" pitchFamily="34" charset="0"/>
              </a:rPr>
              <a:t>.</a:t>
            </a:r>
          </a:p>
          <a:p>
            <a:pPr>
              <a:lnSpc>
                <a:spcPct val="120000"/>
              </a:lnSpc>
            </a:pPr>
            <a:endParaRPr lang="en-US" sz="700" b="0" i="0">
              <a:solidFill>
                <a:schemeClr val="bg1"/>
              </a:solidFill>
              <a:latin typeface="Calibri Light" panose="020F0302020204030204" pitchFamily="34" charset="0"/>
              <a:ea typeface="Open Sans" charset="0"/>
              <a:cs typeface="Calibri Light" panose="020F0302020204030204" pitchFamily="34" charset="0"/>
            </a:endParaRPr>
          </a:p>
          <a:p>
            <a:pPr>
              <a:lnSpc>
                <a:spcPct val="120000"/>
              </a:lnSpc>
            </a:pPr>
            <a:r>
              <a:rPr lang="en-US" sz="700" b="0" i="0">
                <a:solidFill>
                  <a:schemeClr val="bg1"/>
                </a:solidFill>
                <a:latin typeface="Calibri Light" panose="020F0302020204030204" pitchFamily="34" charset="0"/>
                <a:ea typeface="Open Sans" charset="0"/>
                <a:cs typeface="Calibri Light" panose="020F0302020204030204" pitchFamily="34" charset="0"/>
              </a:rPr>
              <a:t>Liability limited by a scheme approved under Professional Standards Legislation. Member of Deloitte </a:t>
            </a:r>
            <a:r>
              <a:rPr lang="en-US" sz="700" b="0" i="0" err="1">
                <a:solidFill>
                  <a:schemeClr val="bg1"/>
                </a:solidFill>
                <a:latin typeface="Calibri Light" panose="020F0302020204030204" pitchFamily="34" charset="0"/>
                <a:ea typeface="Open Sans" charset="0"/>
                <a:cs typeface="Calibri Light" panose="020F0302020204030204" pitchFamily="34" charset="0"/>
              </a:rPr>
              <a:t>Touche</a:t>
            </a:r>
            <a:r>
              <a:rPr lang="en-US" sz="700" b="0" i="0">
                <a:solidFill>
                  <a:schemeClr val="bg1"/>
                </a:solidFill>
                <a:latin typeface="Calibri Light" panose="020F0302020204030204" pitchFamily="34" charset="0"/>
                <a:ea typeface="Open Sans" charset="0"/>
                <a:cs typeface="Calibri Light" panose="020F0302020204030204" pitchFamily="34" charset="0"/>
              </a:rPr>
              <a:t> Tohmatsu Limited</a:t>
            </a:r>
          </a:p>
          <a:p>
            <a:pPr>
              <a:lnSpc>
                <a:spcPct val="120000"/>
              </a:lnSpc>
            </a:pPr>
            <a:endParaRPr lang="en-US" sz="700" b="0" i="0">
              <a:solidFill>
                <a:schemeClr val="bg1"/>
              </a:solidFill>
              <a:latin typeface="Calibri Light" panose="020F0302020204030204" pitchFamily="34" charset="0"/>
              <a:ea typeface="Open Sans" charset="0"/>
              <a:cs typeface="Calibri Light" panose="020F0302020204030204" pitchFamily="34" charset="0"/>
            </a:endParaRPr>
          </a:p>
          <a:p>
            <a:pPr>
              <a:lnSpc>
                <a:spcPct val="120000"/>
              </a:lnSpc>
            </a:pPr>
            <a:r>
              <a:rPr lang="en-US" sz="700" b="0" i="0">
                <a:solidFill>
                  <a:schemeClr val="bg1"/>
                </a:solidFill>
                <a:latin typeface="Calibri Light" panose="020F0302020204030204" pitchFamily="34" charset="0"/>
                <a:ea typeface="Open Sans" charset="0"/>
                <a:cs typeface="Calibri Light" panose="020F0302020204030204" pitchFamily="34" charset="0"/>
              </a:rPr>
              <a:t>© 2021 Deloitte Consulting Pty Ltd</a:t>
            </a:r>
          </a:p>
        </p:txBody>
      </p:sp>
      <p:sp>
        <p:nvSpPr>
          <p:cNvPr id="27" name="Rectangle 26">
            <a:extLst>
              <a:ext uri="{FF2B5EF4-FFF2-40B4-BE49-F238E27FC236}">
                <a16:creationId xmlns:a16="http://schemas.microsoft.com/office/drawing/2014/main" id="{87A4267A-D451-2A44-A165-FA740C5B4CB0}"/>
              </a:ext>
            </a:extLst>
          </p:cNvPr>
          <p:cNvSpPr/>
          <p:nvPr userDrawn="1"/>
        </p:nvSpPr>
        <p:spPr>
          <a:xfrm>
            <a:off x="4075686" y="4293096"/>
            <a:ext cx="6802437" cy="258532"/>
          </a:xfrm>
          <a:prstGeom prst="rect">
            <a:avLst/>
          </a:prstGeom>
        </p:spPr>
        <p:txBody>
          <a:bodyPr wrap="square" lIns="0" tIns="0" rIns="0" bIns="0" numCol="1" spcCol="360000" anchor="b">
            <a:spAutoFit/>
          </a:bodyPr>
          <a:lstStyle/>
          <a:p>
            <a:pPr>
              <a:lnSpc>
                <a:spcPct val="120000"/>
              </a:lnSpc>
            </a:pPr>
            <a:r>
              <a:rPr lang="en-US" sz="700" b="0" i="0">
                <a:solidFill>
                  <a:schemeClr val="bg1"/>
                </a:solidFill>
                <a:latin typeface="Calibri Light" panose="020F0302020204030204" pitchFamily="34" charset="0"/>
                <a:ea typeface="Open Sans" charset="0"/>
                <a:cs typeface="Calibri Light" panose="020F0302020204030204" pitchFamily="34" charset="0"/>
              </a:rPr>
              <a:t>This document and the information </a:t>
            </a:r>
            <a:r>
              <a:rPr lang="en-US" sz="700" b="0" i="0" err="1">
                <a:solidFill>
                  <a:schemeClr val="bg1"/>
                </a:solidFill>
                <a:latin typeface="Calibri Light" panose="020F0302020204030204" pitchFamily="34" charset="0"/>
                <a:ea typeface="Open Sans" charset="0"/>
                <a:cs typeface="Calibri Light" panose="020F0302020204030204" pitchFamily="34" charset="0"/>
              </a:rPr>
              <a:t>containedz</a:t>
            </a:r>
            <a:r>
              <a:rPr lang="en-US" sz="700" b="0" i="0">
                <a:solidFill>
                  <a:schemeClr val="bg1"/>
                </a:solidFill>
                <a:latin typeface="Calibri Light" panose="020F0302020204030204" pitchFamily="34" charset="0"/>
                <a:ea typeface="Open Sans" charset="0"/>
                <a:cs typeface="Calibri Light" panose="020F0302020204030204" pitchFamily="34" charset="0"/>
              </a:rPr>
              <a:t> in it is confidential and should not be used or disclosed in any way without our prior consent. Where we advertise or represent that tax agent services will be provided by us, such services will be provided by a Deloitte registered tax agent.</a:t>
            </a:r>
          </a:p>
        </p:txBody>
      </p:sp>
      <p:sp>
        <p:nvSpPr>
          <p:cNvPr id="39" name="Title 1">
            <a:extLst>
              <a:ext uri="{FF2B5EF4-FFF2-40B4-BE49-F238E27FC236}">
                <a16:creationId xmlns:a16="http://schemas.microsoft.com/office/drawing/2014/main" id="{FC47B242-84C9-BA47-8F6E-C253E318F33D}"/>
              </a:ext>
            </a:extLst>
          </p:cNvPr>
          <p:cNvSpPr>
            <a:spLocks noGrp="1"/>
          </p:cNvSpPr>
          <p:nvPr>
            <p:ph type="title" hasCustomPrompt="1"/>
          </p:nvPr>
        </p:nvSpPr>
        <p:spPr>
          <a:xfrm>
            <a:off x="475325" y="917136"/>
            <a:ext cx="11241827" cy="332399"/>
          </a:xfrm>
        </p:spPr>
        <p:txBody>
          <a:bodyPr wrap="square">
            <a:spAutoFit/>
          </a:bodyPr>
          <a:lstStyle>
            <a:lvl1pPr>
              <a:defRPr sz="2400" b="0" i="0">
                <a:solidFill>
                  <a:schemeClr val="bg1"/>
                </a:solidFill>
                <a:latin typeface="Calibri Light" panose="020F0302020204030204" pitchFamily="34" charset="0"/>
                <a:cs typeface="Calibri Light" panose="020F0302020204030204" pitchFamily="34" charset="0"/>
              </a:defRPr>
            </a:lvl1pPr>
          </a:lstStyle>
          <a:p>
            <a:r>
              <a:rPr lang="en-US" b="1">
                <a:latin typeface="Calibri" panose="020F0502020204030204" pitchFamily="34" charset="0"/>
                <a:cs typeface="Calibri" panose="020F0502020204030204" pitchFamily="34" charset="0"/>
              </a:rPr>
              <a:t>Thank you</a:t>
            </a:r>
          </a:p>
        </p:txBody>
      </p:sp>
      <p:sp>
        <p:nvSpPr>
          <p:cNvPr id="40" name="Text Placeholder 5">
            <a:extLst>
              <a:ext uri="{FF2B5EF4-FFF2-40B4-BE49-F238E27FC236}">
                <a16:creationId xmlns:a16="http://schemas.microsoft.com/office/drawing/2014/main" id="{E86B9AF4-36F5-D240-807D-3F52E7F97713}"/>
              </a:ext>
            </a:extLst>
          </p:cNvPr>
          <p:cNvSpPr txBox="1">
            <a:spLocks/>
          </p:cNvSpPr>
          <p:nvPr userDrawn="1"/>
        </p:nvSpPr>
        <p:spPr>
          <a:xfrm>
            <a:off x="474847" y="4343785"/>
            <a:ext cx="3241675" cy="1461479"/>
          </a:xfrm>
          <a:prstGeom prst="rect">
            <a:avLst/>
          </a:prstGeom>
        </p:spPr>
        <p:txBody>
          <a:bodyPr vert="horz" lIns="0" tIns="0" rIns="0" bIns="0" rtlCol="0">
            <a:noAutofit/>
          </a:bodyPr>
          <a:lstStyle>
            <a:lvl1pPr marL="0" indent="0" algn="l" defTabSz="914400" rtl="0" eaLnBrk="1" latinLnBrk="0" hangingPunct="1">
              <a:lnSpc>
                <a:spcPts val="1600"/>
              </a:lnSpc>
              <a:spcBef>
                <a:spcPts val="500"/>
              </a:spcBef>
              <a:buClr>
                <a:schemeClr val="accent5"/>
              </a:buClr>
              <a:buSzPct val="75000"/>
              <a:buFont typeface="Arial" panose="020B0604020202020204" pitchFamily="34" charset="0"/>
              <a:buNone/>
              <a:defRPr sz="1500" kern="1200" spc="-30">
                <a:solidFill>
                  <a:schemeClr val="tx2"/>
                </a:solidFill>
                <a:latin typeface="Open Sans" charset="0"/>
                <a:ea typeface="Open Sans" charset="0"/>
                <a:cs typeface="Open Sans" charset="0"/>
              </a:defRPr>
            </a:lvl1pPr>
            <a:lvl2pPr marL="457200" indent="0" algn="l" defTabSz="914400" rtl="0" eaLnBrk="1" latinLnBrk="0" hangingPunct="1">
              <a:lnSpc>
                <a:spcPct val="100000"/>
              </a:lnSpc>
              <a:spcBef>
                <a:spcPts val="500"/>
              </a:spcBef>
              <a:buClr>
                <a:schemeClr val="accent5"/>
              </a:buClr>
              <a:buSzPct val="75000"/>
              <a:buFont typeface="Arial" panose="020B0604020202020204" pitchFamily="34" charset="0"/>
              <a:buNone/>
              <a:defRPr sz="1800" kern="1200" spc="-30">
                <a:solidFill>
                  <a:schemeClr val="tx1"/>
                </a:solidFill>
                <a:latin typeface="Open Sans" charset="0"/>
                <a:ea typeface="Open Sans" charset="0"/>
                <a:cs typeface="Open Sans" charset="0"/>
              </a:defRPr>
            </a:lvl2pPr>
            <a:lvl3pPr marL="914400" indent="0" algn="l" defTabSz="914400" rtl="0" eaLnBrk="1" latinLnBrk="0" hangingPunct="1">
              <a:lnSpc>
                <a:spcPct val="100000"/>
              </a:lnSpc>
              <a:spcBef>
                <a:spcPts val="500"/>
              </a:spcBef>
              <a:buClr>
                <a:schemeClr val="accent5"/>
              </a:buClr>
              <a:buSzPct val="75000"/>
              <a:buFont typeface="Arial" panose="020B0604020202020204" pitchFamily="34" charset="0"/>
              <a:buNone/>
              <a:defRPr sz="1600" kern="1200" spc="-30">
                <a:solidFill>
                  <a:schemeClr val="tx1"/>
                </a:solidFill>
                <a:latin typeface="Open Sans" charset="0"/>
                <a:ea typeface="Open Sans" charset="0"/>
                <a:cs typeface="Open Sans" charset="0"/>
              </a:defRPr>
            </a:lvl3pPr>
            <a:lvl4pPr marL="1371600" indent="0" algn="l" defTabSz="914400" rtl="0" eaLnBrk="1" latinLnBrk="0" hangingPunct="1">
              <a:lnSpc>
                <a:spcPct val="100000"/>
              </a:lnSpc>
              <a:spcBef>
                <a:spcPts val="500"/>
              </a:spcBef>
              <a:buClr>
                <a:schemeClr val="accent5"/>
              </a:buClr>
              <a:buSzPct val="75000"/>
              <a:buFont typeface="Arial" panose="020B0604020202020204" pitchFamily="34" charset="0"/>
              <a:buNone/>
              <a:defRPr sz="1400" kern="1200" spc="-30">
                <a:solidFill>
                  <a:schemeClr val="tx1"/>
                </a:solidFill>
                <a:latin typeface="Open Sans" charset="0"/>
                <a:ea typeface="Open Sans" charset="0"/>
                <a:cs typeface="Open Sans" charset="0"/>
              </a:defRPr>
            </a:lvl4pPr>
            <a:lvl5pPr marL="1828800" indent="0" algn="l" defTabSz="914400" rtl="0" eaLnBrk="1" latinLnBrk="0" hangingPunct="1">
              <a:lnSpc>
                <a:spcPct val="100000"/>
              </a:lnSpc>
              <a:spcBef>
                <a:spcPts val="500"/>
              </a:spcBef>
              <a:buClr>
                <a:schemeClr val="accent5"/>
              </a:buClr>
              <a:buSzPct val="75000"/>
              <a:buFont typeface="Arial" panose="020B0604020202020204" pitchFamily="34" charset="0"/>
              <a:buNone/>
              <a:defRPr sz="1400" kern="1200" spc="-30">
                <a:solidFill>
                  <a:schemeClr val="tx1"/>
                </a:solidFill>
                <a:latin typeface="Open Sans" charset="0"/>
                <a:ea typeface="Open Sans" charset="0"/>
                <a:cs typeface="Open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30000"/>
              </a:lnSpc>
              <a:spcBef>
                <a:spcPts val="0"/>
              </a:spcBef>
            </a:pPr>
            <a:r>
              <a:rPr lang="en-US" sz="800" b="0" i="0" spc="0">
                <a:solidFill>
                  <a:schemeClr val="bg1"/>
                </a:solidFill>
                <a:latin typeface="Calibri Light" panose="020F0302020204030204" pitchFamily="34" charset="0"/>
                <a:ea typeface="Chronicle Display Black" charset="0"/>
                <a:cs typeface="Chronicle Display Black" charset="0"/>
              </a:rPr>
              <a:t>FirstName </a:t>
            </a:r>
            <a:r>
              <a:rPr lang="en-US" sz="800" b="0" i="0" spc="0" err="1">
                <a:solidFill>
                  <a:schemeClr val="bg1"/>
                </a:solidFill>
                <a:latin typeface="Calibri Light" panose="020F0302020204030204" pitchFamily="34" charset="0"/>
                <a:ea typeface="Chronicle Display Black" charset="0"/>
                <a:cs typeface="Chronicle Display Black" charset="0"/>
              </a:rPr>
              <a:t>LastName</a:t>
            </a:r>
            <a:endParaRPr lang="en-US" sz="800" b="0" i="0" spc="0">
              <a:solidFill>
                <a:schemeClr val="bg1"/>
              </a:solidFill>
              <a:latin typeface="Calibri Light" panose="020F0302020204030204" pitchFamily="34" charset="0"/>
              <a:ea typeface="Chronicle Display Black" charset="0"/>
              <a:cs typeface="Chronicle Display Black" charset="0"/>
            </a:endParaRPr>
          </a:p>
          <a:p>
            <a:pPr>
              <a:lnSpc>
                <a:spcPct val="130000"/>
              </a:lnSpc>
              <a:spcBef>
                <a:spcPts val="0"/>
              </a:spcBef>
            </a:pPr>
            <a:r>
              <a:rPr lang="en-US" sz="800" b="0" i="0">
                <a:solidFill>
                  <a:schemeClr val="bg1"/>
                </a:solidFill>
                <a:latin typeface="Calibri Light" panose="020F0302020204030204" pitchFamily="34" charset="0"/>
                <a:cs typeface="Calibri Light" panose="020F0302020204030204" pitchFamily="34" charset="0"/>
              </a:rPr>
              <a:t>Titles goes here</a:t>
            </a:r>
          </a:p>
          <a:p>
            <a:pPr>
              <a:lnSpc>
                <a:spcPct val="130000"/>
              </a:lnSpc>
              <a:spcBef>
                <a:spcPts val="0"/>
              </a:spcBef>
            </a:pPr>
            <a:r>
              <a:rPr lang="en-US" sz="800" b="0" i="0">
                <a:solidFill>
                  <a:schemeClr val="bg1"/>
                </a:solidFill>
                <a:latin typeface="Calibri Light" panose="020F0302020204030204" pitchFamily="34" charset="0"/>
                <a:cs typeface="Calibri Light" panose="020F0302020204030204" pitchFamily="34" charset="0"/>
              </a:rPr>
              <a:t>Contact: </a:t>
            </a:r>
            <a:r>
              <a:rPr lang="en-US" sz="800" b="0" i="0" err="1">
                <a:solidFill>
                  <a:schemeClr val="bg1"/>
                </a:solidFill>
                <a:latin typeface="Calibri Light" panose="020F0302020204030204" pitchFamily="34" charset="0"/>
                <a:cs typeface="Calibri Light" panose="020F0302020204030204" pitchFamily="34" charset="0"/>
              </a:rPr>
              <a:t>emailaddress@deloitte.com.au</a:t>
            </a:r>
            <a:endParaRPr lang="en-US" sz="800" b="0" i="0">
              <a:solidFill>
                <a:schemeClr val="bg1"/>
              </a:solidFill>
              <a:latin typeface="Calibri Light" panose="020F0302020204030204" pitchFamily="34" charset="0"/>
              <a:cs typeface="Calibri Light" panose="020F0302020204030204" pitchFamily="34" charset="0"/>
            </a:endParaRPr>
          </a:p>
          <a:p>
            <a:pPr>
              <a:lnSpc>
                <a:spcPct val="130000"/>
              </a:lnSpc>
              <a:spcBef>
                <a:spcPts val="0"/>
              </a:spcBef>
            </a:pPr>
            <a:endParaRPr lang="en-US" sz="800" b="0" i="0">
              <a:solidFill>
                <a:schemeClr val="bg1"/>
              </a:solidFill>
              <a:latin typeface="Calibri Light" panose="020F0302020204030204" pitchFamily="34" charset="0"/>
              <a:cs typeface="Calibri Light" panose="020F0302020204030204" pitchFamily="34" charset="0"/>
            </a:endParaRPr>
          </a:p>
          <a:p>
            <a:pPr>
              <a:lnSpc>
                <a:spcPct val="130000"/>
              </a:lnSpc>
              <a:spcBef>
                <a:spcPts val="0"/>
              </a:spcBef>
            </a:pPr>
            <a:r>
              <a:rPr lang="en-US" sz="800" b="0" i="0" spc="0">
                <a:solidFill>
                  <a:schemeClr val="bg1"/>
                </a:solidFill>
                <a:latin typeface="Calibri Light" panose="020F0302020204030204" pitchFamily="34" charset="0"/>
                <a:ea typeface="Chronicle Display Black" charset="0"/>
                <a:cs typeface="Chronicle Display Black" charset="0"/>
              </a:rPr>
              <a:t>FirstName </a:t>
            </a:r>
            <a:r>
              <a:rPr lang="en-US" sz="800" b="0" i="0" spc="0" err="1">
                <a:solidFill>
                  <a:schemeClr val="bg1"/>
                </a:solidFill>
                <a:latin typeface="Calibri Light" panose="020F0302020204030204" pitchFamily="34" charset="0"/>
                <a:ea typeface="Chronicle Display Black" charset="0"/>
                <a:cs typeface="Chronicle Display Black" charset="0"/>
              </a:rPr>
              <a:t>LastName</a:t>
            </a:r>
            <a:endParaRPr lang="en-US" sz="800" b="0" i="0" spc="0">
              <a:solidFill>
                <a:schemeClr val="bg1"/>
              </a:solidFill>
              <a:latin typeface="Calibri Light" panose="020F0302020204030204" pitchFamily="34" charset="0"/>
              <a:ea typeface="Chronicle Display Black" charset="0"/>
              <a:cs typeface="Chronicle Display Black" charset="0"/>
            </a:endParaRPr>
          </a:p>
          <a:p>
            <a:pPr>
              <a:lnSpc>
                <a:spcPct val="130000"/>
              </a:lnSpc>
              <a:spcBef>
                <a:spcPts val="0"/>
              </a:spcBef>
            </a:pPr>
            <a:r>
              <a:rPr lang="en-US" sz="800" b="0" i="0">
                <a:solidFill>
                  <a:schemeClr val="bg1"/>
                </a:solidFill>
                <a:latin typeface="Calibri Light" panose="020F0302020204030204" pitchFamily="34" charset="0"/>
                <a:cs typeface="Calibri Light" panose="020F0302020204030204" pitchFamily="34" charset="0"/>
              </a:rPr>
              <a:t>Titles goes here</a:t>
            </a:r>
          </a:p>
          <a:p>
            <a:pPr>
              <a:lnSpc>
                <a:spcPct val="130000"/>
              </a:lnSpc>
              <a:spcBef>
                <a:spcPts val="0"/>
              </a:spcBef>
            </a:pPr>
            <a:r>
              <a:rPr lang="en-US" sz="800" b="0" i="0">
                <a:solidFill>
                  <a:schemeClr val="bg1"/>
                </a:solidFill>
                <a:latin typeface="Calibri Light" panose="020F0302020204030204" pitchFamily="34" charset="0"/>
                <a:cs typeface="Calibri Light" panose="020F0302020204030204" pitchFamily="34" charset="0"/>
              </a:rPr>
              <a:t>Contact: </a:t>
            </a:r>
            <a:r>
              <a:rPr lang="en-US" sz="800" b="0" i="0" err="1">
                <a:solidFill>
                  <a:schemeClr val="bg1"/>
                </a:solidFill>
                <a:latin typeface="Calibri Light" panose="020F0302020204030204" pitchFamily="34" charset="0"/>
                <a:cs typeface="Calibri Light" panose="020F0302020204030204" pitchFamily="34" charset="0"/>
              </a:rPr>
              <a:t>emailaddress@deloitte.com.au</a:t>
            </a:r>
            <a:endParaRPr lang="en-US" sz="800" b="0" i="0">
              <a:solidFill>
                <a:schemeClr val="bg1"/>
              </a:solidFill>
              <a:latin typeface="Calibri Light" panose="020F0302020204030204" pitchFamily="34" charset="0"/>
              <a:cs typeface="Calibri Light" panose="020F0302020204030204" pitchFamily="34" charset="0"/>
            </a:endParaRPr>
          </a:p>
        </p:txBody>
      </p:sp>
      <p:grpSp>
        <p:nvGrpSpPr>
          <p:cNvPr id="45" name="Group 44">
            <a:extLst>
              <a:ext uri="{FF2B5EF4-FFF2-40B4-BE49-F238E27FC236}">
                <a16:creationId xmlns:a16="http://schemas.microsoft.com/office/drawing/2014/main" id="{32E7069A-2F81-B444-8E1E-6B8C43931DBA}"/>
              </a:ext>
            </a:extLst>
          </p:cNvPr>
          <p:cNvGrpSpPr>
            <a:grpSpLocks noChangeAspect="1"/>
          </p:cNvGrpSpPr>
          <p:nvPr userDrawn="1"/>
        </p:nvGrpSpPr>
        <p:grpSpPr>
          <a:xfrm>
            <a:off x="482962" y="6202534"/>
            <a:ext cx="954140" cy="178794"/>
            <a:chOff x="398463" y="404813"/>
            <a:chExt cx="1627187" cy="307976"/>
          </a:xfrm>
          <a:solidFill>
            <a:sysClr val="windowText" lastClr="000000"/>
          </a:solidFill>
        </p:grpSpPr>
        <p:sp>
          <p:nvSpPr>
            <p:cNvPr id="46" name="Oval 5">
              <a:extLst>
                <a:ext uri="{FF2B5EF4-FFF2-40B4-BE49-F238E27FC236}">
                  <a16:creationId xmlns:a16="http://schemas.microsoft.com/office/drawing/2014/main" id="{95DA118A-EC74-0F47-A3A4-399074B064C6}"/>
                </a:ext>
              </a:extLst>
            </p:cNvPr>
            <p:cNvSpPr>
              <a:spLocks noChangeArrowheads="1"/>
            </p:cNvSpPr>
            <p:nvPr/>
          </p:nvSpPr>
          <p:spPr bwMode="auto">
            <a:xfrm>
              <a:off x="1938338" y="625476"/>
              <a:ext cx="87312" cy="87313"/>
            </a:xfrm>
            <a:prstGeom prst="ellipse">
              <a:avLst/>
            </a:prstGeom>
            <a:solidFill>
              <a:srgbClr val="86BC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2600" b="0" i="0" u="none" strike="noStrike" kern="0" cap="none" spc="0" normalizeH="0" baseline="0" noProof="0">
                <a:ln>
                  <a:noFill/>
                </a:ln>
                <a:solidFill>
                  <a:prstClr val="white"/>
                </a:solidFill>
                <a:effectLst/>
                <a:uLnTx/>
                <a:uFillTx/>
                <a:latin typeface="Calibri Light" panose="020F0302020204030204" pitchFamily="34" charset="0"/>
              </a:endParaRPr>
            </a:p>
          </p:txBody>
        </p:sp>
        <p:sp>
          <p:nvSpPr>
            <p:cNvPr id="47" name="Freeform 6">
              <a:extLst>
                <a:ext uri="{FF2B5EF4-FFF2-40B4-BE49-F238E27FC236}">
                  <a16:creationId xmlns:a16="http://schemas.microsoft.com/office/drawing/2014/main" id="{F69B58CE-2B70-5145-BEA4-DA4A22E93A45}"/>
                </a:ext>
              </a:extLst>
            </p:cNvPr>
            <p:cNvSpPr>
              <a:spLocks noEditPoints="1"/>
            </p:cNvSpPr>
            <p:nvPr/>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2600" b="0" i="0" u="none" strike="noStrike" kern="0" cap="none" spc="0" normalizeH="0" baseline="0" noProof="0">
                <a:ln>
                  <a:noFill/>
                </a:ln>
                <a:solidFill>
                  <a:schemeClr val="bg1"/>
                </a:solidFill>
                <a:effectLst/>
                <a:uLnTx/>
                <a:uFillTx/>
                <a:latin typeface="Calibri Light" panose="020F0302020204030204" pitchFamily="34" charset="0"/>
              </a:endParaRPr>
            </a:p>
          </p:txBody>
        </p:sp>
        <p:sp>
          <p:nvSpPr>
            <p:cNvPr id="48" name="Rectangle 7">
              <a:extLst>
                <a:ext uri="{FF2B5EF4-FFF2-40B4-BE49-F238E27FC236}">
                  <a16:creationId xmlns:a16="http://schemas.microsoft.com/office/drawing/2014/main" id="{822A8264-A774-284F-978C-4B680238A3E0}"/>
                </a:ext>
              </a:extLst>
            </p:cNvPr>
            <p:cNvSpPr>
              <a:spLocks noChangeArrowheads="1"/>
            </p:cNvSpPr>
            <p:nvPr/>
          </p:nvSpPr>
          <p:spPr bwMode="auto">
            <a:xfrm>
              <a:off x="906463" y="404813"/>
              <a:ext cx="74612" cy="3032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2600" b="0" i="0" u="none" strike="noStrike" kern="0" cap="none" spc="0" normalizeH="0" baseline="0" noProof="0">
                <a:ln>
                  <a:noFill/>
                </a:ln>
                <a:solidFill>
                  <a:schemeClr val="bg1"/>
                </a:solidFill>
                <a:effectLst/>
                <a:uLnTx/>
                <a:uFillTx/>
                <a:latin typeface="Calibri Light" panose="020F0302020204030204" pitchFamily="34" charset="0"/>
              </a:endParaRPr>
            </a:p>
          </p:txBody>
        </p:sp>
        <p:sp>
          <p:nvSpPr>
            <p:cNvPr id="49" name="Freeform 8">
              <a:extLst>
                <a:ext uri="{FF2B5EF4-FFF2-40B4-BE49-F238E27FC236}">
                  <a16:creationId xmlns:a16="http://schemas.microsoft.com/office/drawing/2014/main" id="{859762DF-6B7D-5643-80C8-EFD88E80219C}"/>
                </a:ext>
              </a:extLst>
            </p:cNvPr>
            <p:cNvSpPr>
              <a:spLocks noEditPoints="1"/>
            </p:cNvSpPr>
            <p:nvPr/>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2600" b="0" i="0" u="none" strike="noStrike" kern="0" cap="none" spc="0" normalizeH="0" baseline="0" noProof="0">
                <a:ln>
                  <a:noFill/>
                </a:ln>
                <a:solidFill>
                  <a:schemeClr val="bg1"/>
                </a:solidFill>
                <a:effectLst/>
                <a:uLnTx/>
                <a:uFillTx/>
                <a:latin typeface="Calibri Light" panose="020F0302020204030204" pitchFamily="34" charset="0"/>
              </a:endParaRPr>
            </a:p>
          </p:txBody>
        </p:sp>
        <p:sp>
          <p:nvSpPr>
            <p:cNvPr id="50" name="Rectangle 9">
              <a:extLst>
                <a:ext uri="{FF2B5EF4-FFF2-40B4-BE49-F238E27FC236}">
                  <a16:creationId xmlns:a16="http://schemas.microsoft.com/office/drawing/2014/main" id="{BCD6AA19-539F-0F40-A1D9-AD934B81165C}"/>
                </a:ext>
              </a:extLst>
            </p:cNvPr>
            <p:cNvSpPr>
              <a:spLocks noChangeArrowheads="1"/>
            </p:cNvSpPr>
            <p:nvPr/>
          </p:nvSpPr>
          <p:spPr bwMode="auto">
            <a:xfrm>
              <a:off x="1257300" y="482601"/>
              <a:ext cx="74612" cy="2254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2600" b="0" i="0" u="none" strike="noStrike" kern="0" cap="none" spc="0" normalizeH="0" baseline="0" noProof="0">
                <a:ln>
                  <a:noFill/>
                </a:ln>
                <a:solidFill>
                  <a:schemeClr val="bg1"/>
                </a:solidFill>
                <a:effectLst/>
                <a:uLnTx/>
                <a:uFillTx/>
                <a:latin typeface="Calibri Light" panose="020F0302020204030204" pitchFamily="34" charset="0"/>
              </a:endParaRPr>
            </a:p>
          </p:txBody>
        </p:sp>
        <p:sp>
          <p:nvSpPr>
            <p:cNvPr id="51" name="Rectangle 10">
              <a:extLst>
                <a:ext uri="{FF2B5EF4-FFF2-40B4-BE49-F238E27FC236}">
                  <a16:creationId xmlns:a16="http://schemas.microsoft.com/office/drawing/2014/main" id="{9525D587-22EE-6548-9E70-591C8BA8BED6}"/>
                </a:ext>
              </a:extLst>
            </p:cNvPr>
            <p:cNvSpPr>
              <a:spLocks noChangeArrowheads="1"/>
            </p:cNvSpPr>
            <p:nvPr/>
          </p:nvSpPr>
          <p:spPr bwMode="auto">
            <a:xfrm>
              <a:off x="1257300" y="404813"/>
              <a:ext cx="74612" cy="50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2600" b="0" i="0" u="none" strike="noStrike" kern="0" cap="none" spc="0" normalizeH="0" baseline="0" noProof="0">
                <a:ln>
                  <a:noFill/>
                </a:ln>
                <a:solidFill>
                  <a:schemeClr val="bg1"/>
                </a:solidFill>
                <a:effectLst/>
                <a:uLnTx/>
                <a:uFillTx/>
                <a:latin typeface="Calibri Light" panose="020F0302020204030204" pitchFamily="34" charset="0"/>
              </a:endParaRPr>
            </a:p>
          </p:txBody>
        </p:sp>
        <p:sp>
          <p:nvSpPr>
            <p:cNvPr id="52" name="Freeform 11">
              <a:extLst>
                <a:ext uri="{FF2B5EF4-FFF2-40B4-BE49-F238E27FC236}">
                  <a16:creationId xmlns:a16="http://schemas.microsoft.com/office/drawing/2014/main" id="{1F6F3FC4-2CCB-AD41-B743-6ACC5F5E427D}"/>
                </a:ext>
              </a:extLst>
            </p:cNvPr>
            <p:cNvSpPr>
              <a:spLocks/>
            </p:cNvSpPr>
            <p:nvPr/>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2600" b="0" i="0" u="none" strike="noStrike" kern="0" cap="none" spc="0" normalizeH="0" baseline="0" noProof="0">
                <a:ln>
                  <a:noFill/>
                </a:ln>
                <a:solidFill>
                  <a:schemeClr val="bg1"/>
                </a:solidFill>
                <a:effectLst/>
                <a:uLnTx/>
                <a:uFillTx/>
                <a:latin typeface="Calibri Light" panose="020F0302020204030204" pitchFamily="34" charset="0"/>
              </a:endParaRPr>
            </a:p>
          </p:txBody>
        </p:sp>
        <p:sp>
          <p:nvSpPr>
            <p:cNvPr id="53" name="Freeform 12">
              <a:extLst>
                <a:ext uri="{FF2B5EF4-FFF2-40B4-BE49-F238E27FC236}">
                  <a16:creationId xmlns:a16="http://schemas.microsoft.com/office/drawing/2014/main" id="{4C64BFD8-176F-484B-9846-5237AE89FDBB}"/>
                </a:ext>
              </a:extLst>
            </p:cNvPr>
            <p:cNvSpPr>
              <a:spLocks/>
            </p:cNvSpPr>
            <p:nvPr/>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2600" b="0" i="0" u="none" strike="noStrike" kern="0" cap="none" spc="0" normalizeH="0" baseline="0" noProof="0">
                <a:ln>
                  <a:noFill/>
                </a:ln>
                <a:solidFill>
                  <a:schemeClr val="bg1"/>
                </a:solidFill>
                <a:effectLst/>
                <a:uLnTx/>
                <a:uFillTx/>
                <a:latin typeface="Calibri Light" panose="020F0302020204030204" pitchFamily="34" charset="0"/>
              </a:endParaRPr>
            </a:p>
          </p:txBody>
        </p:sp>
        <p:sp>
          <p:nvSpPr>
            <p:cNvPr id="54" name="Freeform 13">
              <a:extLst>
                <a:ext uri="{FF2B5EF4-FFF2-40B4-BE49-F238E27FC236}">
                  <a16:creationId xmlns:a16="http://schemas.microsoft.com/office/drawing/2014/main" id="{E08373F2-805E-4740-8A92-C2A021C00A68}"/>
                </a:ext>
              </a:extLst>
            </p:cNvPr>
            <p:cNvSpPr>
              <a:spLocks noEditPoints="1"/>
            </p:cNvSpPr>
            <p:nvPr/>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2600" b="0" i="0" u="none" strike="noStrike" kern="0" cap="none" spc="0" normalizeH="0" baseline="0" noProof="0">
                <a:ln>
                  <a:noFill/>
                </a:ln>
                <a:solidFill>
                  <a:schemeClr val="bg1"/>
                </a:solidFill>
                <a:effectLst/>
                <a:uLnTx/>
                <a:uFillTx/>
                <a:latin typeface="Calibri Light" panose="020F0302020204030204" pitchFamily="34" charset="0"/>
              </a:endParaRPr>
            </a:p>
          </p:txBody>
        </p:sp>
        <p:sp>
          <p:nvSpPr>
            <p:cNvPr id="55" name="Freeform 14">
              <a:extLst>
                <a:ext uri="{FF2B5EF4-FFF2-40B4-BE49-F238E27FC236}">
                  <a16:creationId xmlns:a16="http://schemas.microsoft.com/office/drawing/2014/main" id="{87DCEF90-F533-3B42-8E7C-8960D44C44F5}"/>
                </a:ext>
              </a:extLst>
            </p:cNvPr>
            <p:cNvSpPr>
              <a:spLocks noEditPoints="1"/>
            </p:cNvSpPr>
            <p:nvPr/>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2600" b="0" i="0" u="none" strike="noStrike" kern="0" cap="none" spc="0" normalizeH="0" baseline="0" noProof="0">
                <a:ln>
                  <a:noFill/>
                </a:ln>
                <a:solidFill>
                  <a:schemeClr val="bg1"/>
                </a:solidFill>
                <a:effectLst/>
                <a:uLnTx/>
                <a:uFillTx/>
                <a:latin typeface="Calibri Light" panose="020F0302020204030204" pitchFamily="34" charset="0"/>
              </a:endParaRPr>
            </a:p>
          </p:txBody>
        </p:sp>
      </p:grpSp>
    </p:spTree>
    <p:extLst>
      <p:ext uri="{BB962C8B-B14F-4D97-AF65-F5344CB8AC3E}">
        <p14:creationId xmlns:p14="http://schemas.microsoft.com/office/powerpoint/2010/main" val="263981516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Title, Subhead &amp; Breadcrumb">
    <p:spTree>
      <p:nvGrpSpPr>
        <p:cNvPr id="1" name=""/>
        <p:cNvGrpSpPr/>
        <p:nvPr/>
      </p:nvGrpSpPr>
      <p:grpSpPr>
        <a:xfrm>
          <a:off x="0" y="0"/>
          <a:ext cx="0" cy="0"/>
          <a:chOff x="0" y="0"/>
          <a:chExt cx="0" cy="0"/>
        </a:xfrm>
      </p:grpSpPr>
      <p:sp>
        <p:nvSpPr>
          <p:cNvPr id="8" name="Text Placeholder 5"/>
          <p:cNvSpPr>
            <a:spLocks noGrp="1"/>
          </p:cNvSpPr>
          <p:nvPr>
            <p:ph type="body" sz="quarter" idx="15" hasCustomPrompt="1"/>
          </p:nvPr>
        </p:nvSpPr>
        <p:spPr>
          <a:xfrm>
            <a:off x="914971" y="441325"/>
            <a:ext cx="3236342" cy="250825"/>
          </a:xfrm>
        </p:spPr>
        <p:txBody>
          <a:bodyPr vert="horz" lIns="0" tIns="0" rIns="0" bIns="0" rtlCol="0">
            <a:noAutofit/>
          </a:bodyPr>
          <a:lstStyle>
            <a:lvl1pPr marL="0" indent="0">
              <a:buNone/>
              <a:defRPr lang="en-US" sz="900" b="1" kern="0" cap="all" spc="250" baseline="0" dirty="0">
                <a:solidFill>
                  <a:schemeClr val="accent5">
                    <a:lumMod val="60000"/>
                    <a:lumOff val="40000"/>
                  </a:schemeClr>
                </a:solidFill>
                <a:ea typeface="Nexa Black" charset="0"/>
                <a:cs typeface="Nexa Black" charset="0"/>
              </a:defRPr>
            </a:lvl1pPr>
          </a:lstStyle>
          <a:p>
            <a:pPr marL="228600" lvl="0" indent="-228600"/>
            <a:r>
              <a:rPr lang="en-US"/>
              <a:t>BREADCRUMBS</a:t>
            </a:r>
          </a:p>
        </p:txBody>
      </p:sp>
      <p:sp>
        <p:nvSpPr>
          <p:cNvPr id="6" name="Title 1"/>
          <p:cNvSpPr>
            <a:spLocks noGrp="1"/>
          </p:cNvSpPr>
          <p:nvPr>
            <p:ph type="title"/>
          </p:nvPr>
        </p:nvSpPr>
        <p:spPr>
          <a:xfrm>
            <a:off x="914400" y="694943"/>
            <a:ext cx="10363200" cy="609981"/>
          </a:xfrm>
        </p:spPr>
        <p:txBody>
          <a:bodyPr vert="horz" lIns="0" tIns="0" rIns="0" bIns="0" rtlCol="0" anchor="b" anchorCtr="0">
            <a:noAutofit/>
          </a:bodyPr>
          <a:lstStyle>
            <a:lvl1pPr>
              <a:lnSpc>
                <a:spcPct val="100000"/>
              </a:lnSpc>
              <a:defRPr lang="en-US" sz="3600" b="0" i="0" spc="0" dirty="0">
                <a:latin typeface="Calibri Light" panose="020F0302020204030204" pitchFamily="34" charset="0"/>
              </a:defRPr>
            </a:lvl1pPr>
          </a:lstStyle>
          <a:p>
            <a:pPr lvl="0" defTabSz="685800">
              <a:lnSpc>
                <a:spcPct val="85000"/>
              </a:lnSpc>
            </a:pPr>
            <a:r>
              <a:rPr lang="en-US"/>
              <a:t>Click to edit Master title style</a:t>
            </a:r>
          </a:p>
        </p:txBody>
      </p:sp>
      <p:sp>
        <p:nvSpPr>
          <p:cNvPr id="7" name="Text Placeholder 8"/>
          <p:cNvSpPr>
            <a:spLocks noGrp="1"/>
          </p:cNvSpPr>
          <p:nvPr>
            <p:ph type="body" sz="quarter" idx="14"/>
          </p:nvPr>
        </p:nvSpPr>
        <p:spPr>
          <a:xfrm>
            <a:off x="914721" y="1304924"/>
            <a:ext cx="10362880" cy="792164"/>
          </a:xfrm>
        </p:spPr>
        <p:txBody>
          <a:bodyPr vert="horz" lIns="0" tIns="72000" rIns="0" bIns="0" rtlCol="0">
            <a:noAutofit/>
          </a:bodyPr>
          <a:lstStyle>
            <a:lvl1pPr marL="0" indent="0">
              <a:lnSpc>
                <a:spcPct val="130000"/>
              </a:lnSpc>
              <a:buNone/>
              <a:defRPr lang="en-US" sz="1200" b="0" i="0" spc="0">
                <a:latin typeface="Calibri Light" panose="020F0302020204030204" pitchFamily="34" charset="0"/>
              </a:defRPr>
            </a:lvl1pPr>
          </a:lstStyle>
          <a:p>
            <a:pPr marL="228600" lvl="0" indent="-228600">
              <a:lnSpc>
                <a:spcPct val="130000"/>
              </a:lnSpc>
            </a:pPr>
            <a:r>
              <a:rPr lang="en-US"/>
              <a:t>Click to edit Master text styles</a:t>
            </a:r>
          </a:p>
        </p:txBody>
      </p:sp>
      <p:sp>
        <p:nvSpPr>
          <p:cNvPr id="4" name="Footer Placeholder 3"/>
          <p:cNvSpPr>
            <a:spLocks noGrp="1"/>
          </p:cNvSpPr>
          <p:nvPr>
            <p:ph type="ftr" sz="quarter" idx="16"/>
          </p:nvPr>
        </p:nvSpPr>
        <p:spPr>
          <a:xfrm>
            <a:off x="4038600" y="6356349"/>
            <a:ext cx="4114800" cy="365125"/>
          </a:xfrm>
          <a:prstGeom prst="rect">
            <a:avLst/>
          </a:prstGeom>
        </p:spPr>
        <p:txBody>
          <a:bodyPr/>
          <a:lstStyle/>
          <a:p>
            <a:fld id="{C84F2FB2-4A16-1542-BD5E-F56870239E74}" type="slidenum">
              <a:rPr lang="en-US" smtClean="0">
                <a:latin typeface="Calibri Light" panose="020F0302020204030204" pitchFamily="34" charset="0"/>
              </a:rPr>
              <a:pPr/>
              <a:t>‹#›</a:t>
            </a:fld>
            <a:r>
              <a:rPr lang="en-US">
                <a:latin typeface="Calibri Light" panose="020F0302020204030204" pitchFamily="34" charset="0"/>
              </a:rPr>
              <a:t>  |  Copyright © 2017 Deloitte Consulting Pty Ltd. All rights reserved.</a:t>
            </a:r>
          </a:p>
          <a:p>
            <a:endParaRPr lang="en-US">
              <a:latin typeface="Calibri Light" panose="020F0302020204030204" pitchFamily="34" charset="0"/>
            </a:endParaRPr>
          </a:p>
        </p:txBody>
      </p:sp>
    </p:spTree>
    <p:extLst>
      <p:ext uri="{BB962C8B-B14F-4D97-AF65-F5344CB8AC3E}">
        <p14:creationId xmlns:p14="http://schemas.microsoft.com/office/powerpoint/2010/main" val="3011490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41C477-4F32-EA5D-DD98-A571ECE87916}"/>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CA5B7667-D2D5-31E0-45BB-1E8EB3E8BBD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3267D9D-0975-FEC2-FBFE-39BF60C661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77CAD989-D4C6-F8D6-D3E4-35172E74BA0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FD731BF-1ACF-57AB-A829-66E14227EB1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AA95D74C-ECCD-40E9-E6F0-1E34E889D363}"/>
              </a:ext>
            </a:extLst>
          </p:cNvPr>
          <p:cNvSpPr>
            <a:spLocks noGrp="1"/>
          </p:cNvSpPr>
          <p:nvPr>
            <p:ph type="dt" sz="half" idx="10"/>
          </p:nvPr>
        </p:nvSpPr>
        <p:spPr/>
        <p:txBody>
          <a:bodyPr/>
          <a:lstStyle/>
          <a:p>
            <a:fld id="{B9822AF2-5C8C-401A-850F-8E7C6DDAD3D7}" type="datetimeFigureOut">
              <a:rPr lang="en-IN" smtClean="0"/>
              <a:t>03-02-2026</a:t>
            </a:fld>
            <a:endParaRPr lang="en-IN"/>
          </a:p>
        </p:txBody>
      </p:sp>
      <p:sp>
        <p:nvSpPr>
          <p:cNvPr id="8" name="Footer Placeholder 7">
            <a:extLst>
              <a:ext uri="{FF2B5EF4-FFF2-40B4-BE49-F238E27FC236}">
                <a16:creationId xmlns:a16="http://schemas.microsoft.com/office/drawing/2014/main" id="{2F54929C-B227-9196-BCFE-06BE2BE8029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71254DB9-D41B-829F-9CCB-2887C1C668C3}"/>
              </a:ext>
            </a:extLst>
          </p:cNvPr>
          <p:cNvSpPr>
            <a:spLocks noGrp="1"/>
          </p:cNvSpPr>
          <p:nvPr>
            <p:ph type="sldNum" sz="quarter" idx="12"/>
          </p:nvPr>
        </p:nvSpPr>
        <p:spPr/>
        <p:txBody>
          <a:bodyPr/>
          <a:lstStyle/>
          <a:p>
            <a:fld id="{4A47794B-4D91-48B0-99D1-1C552FF7FB09}" type="slidenum">
              <a:rPr lang="en-IN" smtClean="0"/>
              <a:t>‹#›</a:t>
            </a:fld>
            <a:endParaRPr lang="en-IN"/>
          </a:p>
        </p:txBody>
      </p:sp>
    </p:spTree>
    <p:extLst>
      <p:ext uri="{BB962C8B-B14F-4D97-AF65-F5344CB8AC3E}">
        <p14:creationId xmlns:p14="http://schemas.microsoft.com/office/powerpoint/2010/main" val="383850556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1E8BCC-BDE7-3F48-154F-DC1A645A343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6D3A5DA-DEEC-6FA3-04F8-BD6B0F9EEA9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2BE852C-D1E4-951B-502B-54C40D35863C}"/>
              </a:ext>
            </a:extLst>
          </p:cNvPr>
          <p:cNvSpPr>
            <a:spLocks noGrp="1"/>
          </p:cNvSpPr>
          <p:nvPr>
            <p:ph type="dt" sz="half" idx="10"/>
          </p:nvPr>
        </p:nvSpPr>
        <p:spPr/>
        <p:txBody>
          <a:bodyPr/>
          <a:lstStyle/>
          <a:p>
            <a:fld id="{B0EB177A-E218-4DCD-BEAB-936A20CD9421}" type="datetimeFigureOut">
              <a:rPr lang="en-US" smtClean="0"/>
              <a:t>2/3/2026</a:t>
            </a:fld>
            <a:endParaRPr lang="en-US"/>
          </a:p>
        </p:txBody>
      </p:sp>
      <p:sp>
        <p:nvSpPr>
          <p:cNvPr id="5" name="Footer Placeholder 4">
            <a:extLst>
              <a:ext uri="{FF2B5EF4-FFF2-40B4-BE49-F238E27FC236}">
                <a16:creationId xmlns:a16="http://schemas.microsoft.com/office/drawing/2014/main" id="{1535BFAD-3A5B-45C4-3EB2-6A8006C19BF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CB3B17-D79D-E1D3-D5D1-25BBCCBB169E}"/>
              </a:ext>
            </a:extLst>
          </p:cNvPr>
          <p:cNvSpPr>
            <a:spLocks noGrp="1"/>
          </p:cNvSpPr>
          <p:nvPr>
            <p:ph type="sldNum" sz="quarter" idx="12"/>
          </p:nvPr>
        </p:nvSpPr>
        <p:spPr/>
        <p:txBody>
          <a:bodyPr/>
          <a:lstStyle/>
          <a:p>
            <a:fld id="{EF4EFCC8-FD32-486F-9BE2-A4632D3063BD}" type="slidenum">
              <a:rPr lang="en-US" smtClean="0"/>
              <a:t>‹#›</a:t>
            </a:fld>
            <a:endParaRPr lang="en-US"/>
          </a:p>
        </p:txBody>
      </p:sp>
    </p:spTree>
    <p:extLst>
      <p:ext uri="{BB962C8B-B14F-4D97-AF65-F5344CB8AC3E}">
        <p14:creationId xmlns:p14="http://schemas.microsoft.com/office/powerpoint/2010/main" val="332301971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161C6F-6D0A-B2A4-070E-447AA6732C5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3CF622C-75DC-9980-991C-4DB76DEEC59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57BD88-462B-5FA7-3FF6-488CBAF82C9C}"/>
              </a:ext>
            </a:extLst>
          </p:cNvPr>
          <p:cNvSpPr>
            <a:spLocks noGrp="1"/>
          </p:cNvSpPr>
          <p:nvPr>
            <p:ph type="dt" sz="half" idx="10"/>
          </p:nvPr>
        </p:nvSpPr>
        <p:spPr/>
        <p:txBody>
          <a:bodyPr/>
          <a:lstStyle/>
          <a:p>
            <a:fld id="{B0EB177A-E218-4DCD-BEAB-936A20CD9421}" type="datetimeFigureOut">
              <a:rPr lang="en-US" smtClean="0"/>
              <a:t>2/3/2026</a:t>
            </a:fld>
            <a:endParaRPr lang="en-US"/>
          </a:p>
        </p:txBody>
      </p:sp>
      <p:sp>
        <p:nvSpPr>
          <p:cNvPr id="5" name="Footer Placeholder 4">
            <a:extLst>
              <a:ext uri="{FF2B5EF4-FFF2-40B4-BE49-F238E27FC236}">
                <a16:creationId xmlns:a16="http://schemas.microsoft.com/office/drawing/2014/main" id="{2A2B23D8-310B-BAD2-A198-06AAD28349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49A576-20D8-1FB7-8F25-4332BF0A60AD}"/>
              </a:ext>
            </a:extLst>
          </p:cNvPr>
          <p:cNvSpPr>
            <a:spLocks noGrp="1"/>
          </p:cNvSpPr>
          <p:nvPr>
            <p:ph type="sldNum" sz="quarter" idx="12"/>
          </p:nvPr>
        </p:nvSpPr>
        <p:spPr/>
        <p:txBody>
          <a:bodyPr/>
          <a:lstStyle/>
          <a:p>
            <a:fld id="{EF4EFCC8-FD32-486F-9BE2-A4632D3063BD}" type="slidenum">
              <a:rPr lang="en-US" smtClean="0"/>
              <a:t>‹#›</a:t>
            </a:fld>
            <a:endParaRPr lang="en-US"/>
          </a:p>
        </p:txBody>
      </p:sp>
    </p:spTree>
    <p:extLst>
      <p:ext uri="{BB962C8B-B14F-4D97-AF65-F5344CB8AC3E}">
        <p14:creationId xmlns:p14="http://schemas.microsoft.com/office/powerpoint/2010/main" val="231099976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F7BEEA-5421-43EC-6D47-4476325F698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F98AE64-7C75-180D-3D8E-000DC7E98CB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1C39750-5880-1AB2-8699-AC334CAFBA4A}"/>
              </a:ext>
            </a:extLst>
          </p:cNvPr>
          <p:cNvSpPr>
            <a:spLocks noGrp="1"/>
          </p:cNvSpPr>
          <p:nvPr>
            <p:ph type="dt" sz="half" idx="10"/>
          </p:nvPr>
        </p:nvSpPr>
        <p:spPr/>
        <p:txBody>
          <a:bodyPr/>
          <a:lstStyle/>
          <a:p>
            <a:fld id="{B0EB177A-E218-4DCD-BEAB-936A20CD9421}" type="datetimeFigureOut">
              <a:rPr lang="en-US" smtClean="0"/>
              <a:t>2/3/2026</a:t>
            </a:fld>
            <a:endParaRPr lang="en-US"/>
          </a:p>
        </p:txBody>
      </p:sp>
      <p:sp>
        <p:nvSpPr>
          <p:cNvPr id="5" name="Footer Placeholder 4">
            <a:extLst>
              <a:ext uri="{FF2B5EF4-FFF2-40B4-BE49-F238E27FC236}">
                <a16:creationId xmlns:a16="http://schemas.microsoft.com/office/drawing/2014/main" id="{96BAF8FB-0A23-AC89-4046-FFD29A82D4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7E8A9E-4837-982F-B3A2-B956D7E3EBB9}"/>
              </a:ext>
            </a:extLst>
          </p:cNvPr>
          <p:cNvSpPr>
            <a:spLocks noGrp="1"/>
          </p:cNvSpPr>
          <p:nvPr>
            <p:ph type="sldNum" sz="quarter" idx="12"/>
          </p:nvPr>
        </p:nvSpPr>
        <p:spPr/>
        <p:txBody>
          <a:bodyPr/>
          <a:lstStyle/>
          <a:p>
            <a:fld id="{EF4EFCC8-FD32-486F-9BE2-A4632D3063BD}" type="slidenum">
              <a:rPr lang="en-US" smtClean="0"/>
              <a:t>‹#›</a:t>
            </a:fld>
            <a:endParaRPr lang="en-US"/>
          </a:p>
        </p:txBody>
      </p:sp>
    </p:spTree>
    <p:extLst>
      <p:ext uri="{BB962C8B-B14F-4D97-AF65-F5344CB8AC3E}">
        <p14:creationId xmlns:p14="http://schemas.microsoft.com/office/powerpoint/2010/main" val="129806055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46BA67-0342-6BD9-FAA8-6D7DF986798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0AAEA4F-6323-6873-A1CA-9523CA9A28A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79D4AE7-E826-7C0A-79D5-349CB548B9E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1C68D00-D9EF-6C4D-91EC-EC27B4AC1D7C}"/>
              </a:ext>
            </a:extLst>
          </p:cNvPr>
          <p:cNvSpPr>
            <a:spLocks noGrp="1"/>
          </p:cNvSpPr>
          <p:nvPr>
            <p:ph type="dt" sz="half" idx="10"/>
          </p:nvPr>
        </p:nvSpPr>
        <p:spPr/>
        <p:txBody>
          <a:bodyPr/>
          <a:lstStyle/>
          <a:p>
            <a:fld id="{B0EB177A-E218-4DCD-BEAB-936A20CD9421}" type="datetimeFigureOut">
              <a:rPr lang="en-US" smtClean="0"/>
              <a:t>2/3/2026</a:t>
            </a:fld>
            <a:endParaRPr lang="en-US"/>
          </a:p>
        </p:txBody>
      </p:sp>
      <p:sp>
        <p:nvSpPr>
          <p:cNvPr id="6" name="Footer Placeholder 5">
            <a:extLst>
              <a:ext uri="{FF2B5EF4-FFF2-40B4-BE49-F238E27FC236}">
                <a16:creationId xmlns:a16="http://schemas.microsoft.com/office/drawing/2014/main" id="{3F823804-797A-8194-EEA3-B4ADABAB62A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223C6B-A3B6-2F93-B71D-947431B1F5C3}"/>
              </a:ext>
            </a:extLst>
          </p:cNvPr>
          <p:cNvSpPr>
            <a:spLocks noGrp="1"/>
          </p:cNvSpPr>
          <p:nvPr>
            <p:ph type="sldNum" sz="quarter" idx="12"/>
          </p:nvPr>
        </p:nvSpPr>
        <p:spPr/>
        <p:txBody>
          <a:bodyPr/>
          <a:lstStyle/>
          <a:p>
            <a:fld id="{EF4EFCC8-FD32-486F-9BE2-A4632D3063BD}" type="slidenum">
              <a:rPr lang="en-US" smtClean="0"/>
              <a:t>‹#›</a:t>
            </a:fld>
            <a:endParaRPr lang="en-US"/>
          </a:p>
        </p:txBody>
      </p:sp>
    </p:spTree>
    <p:extLst>
      <p:ext uri="{BB962C8B-B14F-4D97-AF65-F5344CB8AC3E}">
        <p14:creationId xmlns:p14="http://schemas.microsoft.com/office/powerpoint/2010/main" val="290686521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73809A-56E7-096A-9E08-DFDE8A66E9D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96C6119-F417-02BE-3AE9-F0F57672221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16EF718-554A-64EA-6F3E-AE48E837CA5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6DEF0C8-CE34-DA53-C72D-47BF6423BDB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628C1DF-56DC-EB35-7A1A-F5D5AD71E1F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87E4754-4D73-63CF-6FFC-30AD4522D1BE}"/>
              </a:ext>
            </a:extLst>
          </p:cNvPr>
          <p:cNvSpPr>
            <a:spLocks noGrp="1"/>
          </p:cNvSpPr>
          <p:nvPr>
            <p:ph type="dt" sz="half" idx="10"/>
          </p:nvPr>
        </p:nvSpPr>
        <p:spPr/>
        <p:txBody>
          <a:bodyPr/>
          <a:lstStyle/>
          <a:p>
            <a:fld id="{B0EB177A-E218-4DCD-BEAB-936A20CD9421}" type="datetimeFigureOut">
              <a:rPr lang="en-US" smtClean="0"/>
              <a:t>2/3/2026</a:t>
            </a:fld>
            <a:endParaRPr lang="en-US"/>
          </a:p>
        </p:txBody>
      </p:sp>
      <p:sp>
        <p:nvSpPr>
          <p:cNvPr id="8" name="Footer Placeholder 7">
            <a:extLst>
              <a:ext uri="{FF2B5EF4-FFF2-40B4-BE49-F238E27FC236}">
                <a16:creationId xmlns:a16="http://schemas.microsoft.com/office/drawing/2014/main" id="{8D1A2993-334C-E82F-00D1-0A628373DFC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CB9C329-440A-BB41-6D71-4C44DB3D9AA4}"/>
              </a:ext>
            </a:extLst>
          </p:cNvPr>
          <p:cNvSpPr>
            <a:spLocks noGrp="1"/>
          </p:cNvSpPr>
          <p:nvPr>
            <p:ph type="sldNum" sz="quarter" idx="12"/>
          </p:nvPr>
        </p:nvSpPr>
        <p:spPr/>
        <p:txBody>
          <a:bodyPr/>
          <a:lstStyle/>
          <a:p>
            <a:fld id="{EF4EFCC8-FD32-486F-9BE2-A4632D3063BD}" type="slidenum">
              <a:rPr lang="en-US" smtClean="0"/>
              <a:t>‹#›</a:t>
            </a:fld>
            <a:endParaRPr lang="en-US"/>
          </a:p>
        </p:txBody>
      </p:sp>
    </p:spTree>
    <p:extLst>
      <p:ext uri="{BB962C8B-B14F-4D97-AF65-F5344CB8AC3E}">
        <p14:creationId xmlns:p14="http://schemas.microsoft.com/office/powerpoint/2010/main" val="111757627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7432C2-B082-A979-AE9F-58BF53878A1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9C55779-3106-EB20-CE67-3C317F75064A}"/>
              </a:ext>
            </a:extLst>
          </p:cNvPr>
          <p:cNvSpPr>
            <a:spLocks noGrp="1"/>
          </p:cNvSpPr>
          <p:nvPr>
            <p:ph type="dt" sz="half" idx="10"/>
          </p:nvPr>
        </p:nvSpPr>
        <p:spPr/>
        <p:txBody>
          <a:bodyPr/>
          <a:lstStyle/>
          <a:p>
            <a:fld id="{B0EB177A-E218-4DCD-BEAB-936A20CD9421}" type="datetimeFigureOut">
              <a:rPr lang="en-US" smtClean="0"/>
              <a:t>2/3/2026</a:t>
            </a:fld>
            <a:endParaRPr lang="en-US"/>
          </a:p>
        </p:txBody>
      </p:sp>
      <p:sp>
        <p:nvSpPr>
          <p:cNvPr id="4" name="Footer Placeholder 3">
            <a:extLst>
              <a:ext uri="{FF2B5EF4-FFF2-40B4-BE49-F238E27FC236}">
                <a16:creationId xmlns:a16="http://schemas.microsoft.com/office/drawing/2014/main" id="{463F3FE9-396D-7569-B5AF-F358ED8B256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5CBF2ED-AF52-3104-311E-55EBBD4A96E8}"/>
              </a:ext>
            </a:extLst>
          </p:cNvPr>
          <p:cNvSpPr>
            <a:spLocks noGrp="1"/>
          </p:cNvSpPr>
          <p:nvPr>
            <p:ph type="sldNum" sz="quarter" idx="12"/>
          </p:nvPr>
        </p:nvSpPr>
        <p:spPr/>
        <p:txBody>
          <a:bodyPr/>
          <a:lstStyle/>
          <a:p>
            <a:fld id="{EF4EFCC8-FD32-486F-9BE2-A4632D3063BD}" type="slidenum">
              <a:rPr lang="en-US" smtClean="0"/>
              <a:t>‹#›</a:t>
            </a:fld>
            <a:endParaRPr lang="en-US"/>
          </a:p>
        </p:txBody>
      </p:sp>
    </p:spTree>
    <p:extLst>
      <p:ext uri="{BB962C8B-B14F-4D97-AF65-F5344CB8AC3E}">
        <p14:creationId xmlns:p14="http://schemas.microsoft.com/office/powerpoint/2010/main" val="353296749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8012150-3E2D-5B06-B2FA-A89297DC4C92}"/>
              </a:ext>
            </a:extLst>
          </p:cNvPr>
          <p:cNvSpPr>
            <a:spLocks noGrp="1"/>
          </p:cNvSpPr>
          <p:nvPr>
            <p:ph type="dt" sz="half" idx="10"/>
          </p:nvPr>
        </p:nvSpPr>
        <p:spPr/>
        <p:txBody>
          <a:bodyPr/>
          <a:lstStyle/>
          <a:p>
            <a:fld id="{B0EB177A-E218-4DCD-BEAB-936A20CD9421}" type="datetimeFigureOut">
              <a:rPr lang="en-US" smtClean="0"/>
              <a:t>2/3/2026</a:t>
            </a:fld>
            <a:endParaRPr lang="en-US"/>
          </a:p>
        </p:txBody>
      </p:sp>
      <p:sp>
        <p:nvSpPr>
          <p:cNvPr id="3" name="Footer Placeholder 2">
            <a:extLst>
              <a:ext uri="{FF2B5EF4-FFF2-40B4-BE49-F238E27FC236}">
                <a16:creationId xmlns:a16="http://schemas.microsoft.com/office/drawing/2014/main" id="{BBC3E129-6F2E-818E-87B3-19A62CB1756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84D0652-DDF5-AE07-70DC-2EA351E6A3D7}"/>
              </a:ext>
            </a:extLst>
          </p:cNvPr>
          <p:cNvSpPr>
            <a:spLocks noGrp="1"/>
          </p:cNvSpPr>
          <p:nvPr>
            <p:ph type="sldNum" sz="quarter" idx="12"/>
          </p:nvPr>
        </p:nvSpPr>
        <p:spPr/>
        <p:txBody>
          <a:bodyPr/>
          <a:lstStyle/>
          <a:p>
            <a:fld id="{EF4EFCC8-FD32-486F-9BE2-A4632D3063BD}" type="slidenum">
              <a:rPr lang="en-US" smtClean="0"/>
              <a:t>‹#›</a:t>
            </a:fld>
            <a:endParaRPr lang="en-US"/>
          </a:p>
        </p:txBody>
      </p:sp>
    </p:spTree>
    <p:extLst>
      <p:ext uri="{BB962C8B-B14F-4D97-AF65-F5344CB8AC3E}">
        <p14:creationId xmlns:p14="http://schemas.microsoft.com/office/powerpoint/2010/main" val="314772407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CC98B5-8479-72E0-36DF-8B4A2F284D5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B379460-4B69-2610-8943-43A2846ADCB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C07E6B6-64CD-0851-F5C4-7B48A986AD7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DB781B-EBD7-D1B9-431F-77A392F7750C}"/>
              </a:ext>
            </a:extLst>
          </p:cNvPr>
          <p:cNvSpPr>
            <a:spLocks noGrp="1"/>
          </p:cNvSpPr>
          <p:nvPr>
            <p:ph type="dt" sz="half" idx="10"/>
          </p:nvPr>
        </p:nvSpPr>
        <p:spPr/>
        <p:txBody>
          <a:bodyPr/>
          <a:lstStyle/>
          <a:p>
            <a:fld id="{B0EB177A-E218-4DCD-BEAB-936A20CD9421}" type="datetimeFigureOut">
              <a:rPr lang="en-US" smtClean="0"/>
              <a:t>2/3/2026</a:t>
            </a:fld>
            <a:endParaRPr lang="en-US"/>
          </a:p>
        </p:txBody>
      </p:sp>
      <p:sp>
        <p:nvSpPr>
          <p:cNvPr id="6" name="Footer Placeholder 5">
            <a:extLst>
              <a:ext uri="{FF2B5EF4-FFF2-40B4-BE49-F238E27FC236}">
                <a16:creationId xmlns:a16="http://schemas.microsoft.com/office/drawing/2014/main" id="{E06DAD81-2577-19EE-C075-9B59497317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DDC55D7-F849-8CA6-F1CB-1A35A56E4325}"/>
              </a:ext>
            </a:extLst>
          </p:cNvPr>
          <p:cNvSpPr>
            <a:spLocks noGrp="1"/>
          </p:cNvSpPr>
          <p:nvPr>
            <p:ph type="sldNum" sz="quarter" idx="12"/>
          </p:nvPr>
        </p:nvSpPr>
        <p:spPr/>
        <p:txBody>
          <a:bodyPr/>
          <a:lstStyle/>
          <a:p>
            <a:fld id="{EF4EFCC8-FD32-486F-9BE2-A4632D3063BD}" type="slidenum">
              <a:rPr lang="en-US" smtClean="0"/>
              <a:t>‹#›</a:t>
            </a:fld>
            <a:endParaRPr lang="en-US"/>
          </a:p>
        </p:txBody>
      </p:sp>
    </p:spTree>
    <p:extLst>
      <p:ext uri="{BB962C8B-B14F-4D97-AF65-F5344CB8AC3E}">
        <p14:creationId xmlns:p14="http://schemas.microsoft.com/office/powerpoint/2010/main" val="400132676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9856DC-45F4-6217-5658-2C51FFCDBB9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A6F6F0C-07B8-2D73-036D-40B4CA4EC8B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1DE63C9-AE2D-F76B-0DEE-F4321CE02A7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D726A8D-1713-C2C5-58E5-19187B28FE0A}"/>
              </a:ext>
            </a:extLst>
          </p:cNvPr>
          <p:cNvSpPr>
            <a:spLocks noGrp="1"/>
          </p:cNvSpPr>
          <p:nvPr>
            <p:ph type="dt" sz="half" idx="10"/>
          </p:nvPr>
        </p:nvSpPr>
        <p:spPr/>
        <p:txBody>
          <a:bodyPr/>
          <a:lstStyle/>
          <a:p>
            <a:fld id="{B0EB177A-E218-4DCD-BEAB-936A20CD9421}" type="datetimeFigureOut">
              <a:rPr lang="en-US" smtClean="0"/>
              <a:t>2/3/2026</a:t>
            </a:fld>
            <a:endParaRPr lang="en-US"/>
          </a:p>
        </p:txBody>
      </p:sp>
      <p:sp>
        <p:nvSpPr>
          <p:cNvPr id="6" name="Footer Placeholder 5">
            <a:extLst>
              <a:ext uri="{FF2B5EF4-FFF2-40B4-BE49-F238E27FC236}">
                <a16:creationId xmlns:a16="http://schemas.microsoft.com/office/drawing/2014/main" id="{D6D802CC-7FE3-5436-4753-9BE77427D38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998AC16-32BC-A34C-AEE2-B5FB4EC298D8}"/>
              </a:ext>
            </a:extLst>
          </p:cNvPr>
          <p:cNvSpPr>
            <a:spLocks noGrp="1"/>
          </p:cNvSpPr>
          <p:nvPr>
            <p:ph type="sldNum" sz="quarter" idx="12"/>
          </p:nvPr>
        </p:nvSpPr>
        <p:spPr/>
        <p:txBody>
          <a:bodyPr/>
          <a:lstStyle/>
          <a:p>
            <a:fld id="{EF4EFCC8-FD32-486F-9BE2-A4632D3063BD}" type="slidenum">
              <a:rPr lang="en-US" smtClean="0"/>
              <a:t>‹#›</a:t>
            </a:fld>
            <a:endParaRPr lang="en-US"/>
          </a:p>
        </p:txBody>
      </p:sp>
    </p:spTree>
    <p:extLst>
      <p:ext uri="{BB962C8B-B14F-4D97-AF65-F5344CB8AC3E}">
        <p14:creationId xmlns:p14="http://schemas.microsoft.com/office/powerpoint/2010/main" val="96972872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D9018D-2DD3-DE0D-7B00-22E98EEAF3E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A3904C0-ECC6-7E0C-9B15-6BE81AB6251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37EE4D-AD74-B09C-436A-AA1DC7C3E155}"/>
              </a:ext>
            </a:extLst>
          </p:cNvPr>
          <p:cNvSpPr>
            <a:spLocks noGrp="1"/>
          </p:cNvSpPr>
          <p:nvPr>
            <p:ph type="dt" sz="half" idx="10"/>
          </p:nvPr>
        </p:nvSpPr>
        <p:spPr/>
        <p:txBody>
          <a:bodyPr/>
          <a:lstStyle/>
          <a:p>
            <a:fld id="{B0EB177A-E218-4DCD-BEAB-936A20CD9421}" type="datetimeFigureOut">
              <a:rPr lang="en-US" smtClean="0"/>
              <a:t>2/3/2026</a:t>
            </a:fld>
            <a:endParaRPr lang="en-US"/>
          </a:p>
        </p:txBody>
      </p:sp>
      <p:sp>
        <p:nvSpPr>
          <p:cNvPr id="5" name="Footer Placeholder 4">
            <a:extLst>
              <a:ext uri="{FF2B5EF4-FFF2-40B4-BE49-F238E27FC236}">
                <a16:creationId xmlns:a16="http://schemas.microsoft.com/office/drawing/2014/main" id="{CCFB442D-7621-E3CB-4055-1BE9A25C3A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501397-CF5E-8575-9F3C-0F839C7C1742}"/>
              </a:ext>
            </a:extLst>
          </p:cNvPr>
          <p:cNvSpPr>
            <a:spLocks noGrp="1"/>
          </p:cNvSpPr>
          <p:nvPr>
            <p:ph type="sldNum" sz="quarter" idx="12"/>
          </p:nvPr>
        </p:nvSpPr>
        <p:spPr/>
        <p:txBody>
          <a:bodyPr/>
          <a:lstStyle/>
          <a:p>
            <a:fld id="{EF4EFCC8-FD32-486F-9BE2-A4632D3063BD}" type="slidenum">
              <a:rPr lang="en-US" smtClean="0"/>
              <a:t>‹#›</a:t>
            </a:fld>
            <a:endParaRPr lang="en-US"/>
          </a:p>
        </p:txBody>
      </p:sp>
    </p:spTree>
    <p:extLst>
      <p:ext uri="{BB962C8B-B14F-4D97-AF65-F5344CB8AC3E}">
        <p14:creationId xmlns:p14="http://schemas.microsoft.com/office/powerpoint/2010/main" val="31076253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40D00F-93D2-7280-27EE-9077A029D236}"/>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329B186F-1DB7-76C0-A68D-A91BDF47C25E}"/>
              </a:ext>
            </a:extLst>
          </p:cNvPr>
          <p:cNvSpPr>
            <a:spLocks noGrp="1"/>
          </p:cNvSpPr>
          <p:nvPr>
            <p:ph type="dt" sz="half" idx="10"/>
          </p:nvPr>
        </p:nvSpPr>
        <p:spPr/>
        <p:txBody>
          <a:bodyPr/>
          <a:lstStyle/>
          <a:p>
            <a:fld id="{B9822AF2-5C8C-401A-850F-8E7C6DDAD3D7}" type="datetimeFigureOut">
              <a:rPr lang="en-IN" smtClean="0"/>
              <a:t>03-02-2026</a:t>
            </a:fld>
            <a:endParaRPr lang="en-IN"/>
          </a:p>
        </p:txBody>
      </p:sp>
      <p:sp>
        <p:nvSpPr>
          <p:cNvPr id="4" name="Footer Placeholder 3">
            <a:extLst>
              <a:ext uri="{FF2B5EF4-FFF2-40B4-BE49-F238E27FC236}">
                <a16:creationId xmlns:a16="http://schemas.microsoft.com/office/drawing/2014/main" id="{91EB9B86-C637-3AF0-A422-D3A2FF225C09}"/>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8A28801A-E910-FDD8-46C2-B63C779496F8}"/>
              </a:ext>
            </a:extLst>
          </p:cNvPr>
          <p:cNvSpPr>
            <a:spLocks noGrp="1"/>
          </p:cNvSpPr>
          <p:nvPr>
            <p:ph type="sldNum" sz="quarter" idx="12"/>
          </p:nvPr>
        </p:nvSpPr>
        <p:spPr/>
        <p:txBody>
          <a:bodyPr/>
          <a:lstStyle/>
          <a:p>
            <a:fld id="{4A47794B-4D91-48B0-99D1-1C552FF7FB09}" type="slidenum">
              <a:rPr lang="en-IN" smtClean="0"/>
              <a:t>‹#›</a:t>
            </a:fld>
            <a:endParaRPr lang="en-IN"/>
          </a:p>
        </p:txBody>
      </p:sp>
    </p:spTree>
    <p:extLst>
      <p:ext uri="{BB962C8B-B14F-4D97-AF65-F5344CB8AC3E}">
        <p14:creationId xmlns:p14="http://schemas.microsoft.com/office/powerpoint/2010/main" val="285675777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7CE3C6F-3D88-EADD-9746-521293CA0BD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381C99D-01AF-AEC4-79D2-16F3DCF3F5F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32F37B-9740-0AE9-41FF-A605ED9F2235}"/>
              </a:ext>
            </a:extLst>
          </p:cNvPr>
          <p:cNvSpPr>
            <a:spLocks noGrp="1"/>
          </p:cNvSpPr>
          <p:nvPr>
            <p:ph type="dt" sz="half" idx="10"/>
          </p:nvPr>
        </p:nvSpPr>
        <p:spPr/>
        <p:txBody>
          <a:bodyPr/>
          <a:lstStyle/>
          <a:p>
            <a:fld id="{B0EB177A-E218-4DCD-BEAB-936A20CD9421}" type="datetimeFigureOut">
              <a:rPr lang="en-US" smtClean="0"/>
              <a:t>2/3/2026</a:t>
            </a:fld>
            <a:endParaRPr lang="en-US"/>
          </a:p>
        </p:txBody>
      </p:sp>
      <p:sp>
        <p:nvSpPr>
          <p:cNvPr id="5" name="Footer Placeholder 4">
            <a:extLst>
              <a:ext uri="{FF2B5EF4-FFF2-40B4-BE49-F238E27FC236}">
                <a16:creationId xmlns:a16="http://schemas.microsoft.com/office/drawing/2014/main" id="{52E99247-8FC6-83C4-C0F6-C982FA89BB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E59D88-9D93-8EBB-DED4-DE86510C11D1}"/>
              </a:ext>
            </a:extLst>
          </p:cNvPr>
          <p:cNvSpPr>
            <a:spLocks noGrp="1"/>
          </p:cNvSpPr>
          <p:nvPr>
            <p:ph type="sldNum" sz="quarter" idx="12"/>
          </p:nvPr>
        </p:nvSpPr>
        <p:spPr/>
        <p:txBody>
          <a:bodyPr/>
          <a:lstStyle/>
          <a:p>
            <a:fld id="{EF4EFCC8-FD32-486F-9BE2-A4632D3063BD}" type="slidenum">
              <a:rPr lang="en-US" smtClean="0"/>
              <a:t>‹#›</a:t>
            </a:fld>
            <a:endParaRPr lang="en-US"/>
          </a:p>
        </p:txBody>
      </p:sp>
    </p:spTree>
    <p:extLst>
      <p:ext uri="{BB962C8B-B14F-4D97-AF65-F5344CB8AC3E}">
        <p14:creationId xmlns:p14="http://schemas.microsoft.com/office/powerpoint/2010/main" val="36296278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CFDF69C-86C1-8261-8107-1DDC8EBA6902}"/>
              </a:ext>
            </a:extLst>
          </p:cNvPr>
          <p:cNvSpPr>
            <a:spLocks noGrp="1"/>
          </p:cNvSpPr>
          <p:nvPr>
            <p:ph type="dt" sz="half" idx="10"/>
          </p:nvPr>
        </p:nvSpPr>
        <p:spPr/>
        <p:txBody>
          <a:bodyPr/>
          <a:lstStyle/>
          <a:p>
            <a:fld id="{B9822AF2-5C8C-401A-850F-8E7C6DDAD3D7}" type="datetimeFigureOut">
              <a:rPr lang="en-IN" smtClean="0"/>
              <a:t>03-02-2026</a:t>
            </a:fld>
            <a:endParaRPr lang="en-IN"/>
          </a:p>
        </p:txBody>
      </p:sp>
      <p:sp>
        <p:nvSpPr>
          <p:cNvPr id="3" name="Footer Placeholder 2">
            <a:extLst>
              <a:ext uri="{FF2B5EF4-FFF2-40B4-BE49-F238E27FC236}">
                <a16:creationId xmlns:a16="http://schemas.microsoft.com/office/drawing/2014/main" id="{0F3B02DC-44E1-8912-4F9D-724719CB9298}"/>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628746C7-2A0E-D732-7F82-03D75EF3D2CC}"/>
              </a:ext>
            </a:extLst>
          </p:cNvPr>
          <p:cNvSpPr>
            <a:spLocks noGrp="1"/>
          </p:cNvSpPr>
          <p:nvPr>
            <p:ph type="sldNum" sz="quarter" idx="12"/>
          </p:nvPr>
        </p:nvSpPr>
        <p:spPr/>
        <p:txBody>
          <a:bodyPr/>
          <a:lstStyle/>
          <a:p>
            <a:fld id="{4A47794B-4D91-48B0-99D1-1C552FF7FB09}" type="slidenum">
              <a:rPr lang="en-IN" smtClean="0"/>
              <a:t>‹#›</a:t>
            </a:fld>
            <a:endParaRPr lang="en-IN"/>
          </a:p>
        </p:txBody>
      </p:sp>
    </p:spTree>
    <p:extLst>
      <p:ext uri="{BB962C8B-B14F-4D97-AF65-F5344CB8AC3E}">
        <p14:creationId xmlns:p14="http://schemas.microsoft.com/office/powerpoint/2010/main" val="11191969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E15DA0-6D79-EC16-8581-0E2A9D32314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BC443C98-C220-0CBD-9F7D-0C445FEAA46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2FB626EA-A3D8-9BE1-374F-B645DE475AB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E4A4A70-DC06-D0E1-321A-FE2CC89ED693}"/>
              </a:ext>
            </a:extLst>
          </p:cNvPr>
          <p:cNvSpPr>
            <a:spLocks noGrp="1"/>
          </p:cNvSpPr>
          <p:nvPr>
            <p:ph type="dt" sz="half" idx="10"/>
          </p:nvPr>
        </p:nvSpPr>
        <p:spPr/>
        <p:txBody>
          <a:bodyPr/>
          <a:lstStyle/>
          <a:p>
            <a:fld id="{B9822AF2-5C8C-401A-850F-8E7C6DDAD3D7}" type="datetimeFigureOut">
              <a:rPr lang="en-IN" smtClean="0"/>
              <a:t>03-02-2026</a:t>
            </a:fld>
            <a:endParaRPr lang="en-IN"/>
          </a:p>
        </p:txBody>
      </p:sp>
      <p:sp>
        <p:nvSpPr>
          <p:cNvPr id="6" name="Footer Placeholder 5">
            <a:extLst>
              <a:ext uri="{FF2B5EF4-FFF2-40B4-BE49-F238E27FC236}">
                <a16:creationId xmlns:a16="http://schemas.microsoft.com/office/drawing/2014/main" id="{09A59189-D8B9-C77A-767E-3515BF445073}"/>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589DD37-C1A6-CA45-E4AC-770A28259E13}"/>
              </a:ext>
            </a:extLst>
          </p:cNvPr>
          <p:cNvSpPr>
            <a:spLocks noGrp="1"/>
          </p:cNvSpPr>
          <p:nvPr>
            <p:ph type="sldNum" sz="quarter" idx="12"/>
          </p:nvPr>
        </p:nvSpPr>
        <p:spPr/>
        <p:txBody>
          <a:bodyPr/>
          <a:lstStyle/>
          <a:p>
            <a:fld id="{4A47794B-4D91-48B0-99D1-1C552FF7FB09}" type="slidenum">
              <a:rPr lang="en-IN" smtClean="0"/>
              <a:t>‹#›</a:t>
            </a:fld>
            <a:endParaRPr lang="en-IN"/>
          </a:p>
        </p:txBody>
      </p:sp>
    </p:spTree>
    <p:extLst>
      <p:ext uri="{BB962C8B-B14F-4D97-AF65-F5344CB8AC3E}">
        <p14:creationId xmlns:p14="http://schemas.microsoft.com/office/powerpoint/2010/main" val="42444871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2526F2-2A1F-0524-B374-15D0670EB3F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0B6CC6DF-D845-EC79-204F-7858A6A3813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51323876-09AD-34FB-1B8F-D1BB16BEAE0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C76CF6C-95FD-5F72-BEB6-2E874F25AAF9}"/>
              </a:ext>
            </a:extLst>
          </p:cNvPr>
          <p:cNvSpPr>
            <a:spLocks noGrp="1"/>
          </p:cNvSpPr>
          <p:nvPr>
            <p:ph type="dt" sz="half" idx="10"/>
          </p:nvPr>
        </p:nvSpPr>
        <p:spPr/>
        <p:txBody>
          <a:bodyPr/>
          <a:lstStyle/>
          <a:p>
            <a:fld id="{B9822AF2-5C8C-401A-850F-8E7C6DDAD3D7}" type="datetimeFigureOut">
              <a:rPr lang="en-IN" smtClean="0"/>
              <a:t>03-02-2026</a:t>
            </a:fld>
            <a:endParaRPr lang="en-IN"/>
          </a:p>
        </p:txBody>
      </p:sp>
      <p:sp>
        <p:nvSpPr>
          <p:cNvPr id="6" name="Footer Placeholder 5">
            <a:extLst>
              <a:ext uri="{FF2B5EF4-FFF2-40B4-BE49-F238E27FC236}">
                <a16:creationId xmlns:a16="http://schemas.microsoft.com/office/drawing/2014/main" id="{C412CA23-F96E-A13E-F2FA-2360BF3303C0}"/>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EC1D6A1-1B10-9642-91DD-9F57FFD7536C}"/>
              </a:ext>
            </a:extLst>
          </p:cNvPr>
          <p:cNvSpPr>
            <a:spLocks noGrp="1"/>
          </p:cNvSpPr>
          <p:nvPr>
            <p:ph type="sldNum" sz="quarter" idx="12"/>
          </p:nvPr>
        </p:nvSpPr>
        <p:spPr/>
        <p:txBody>
          <a:bodyPr/>
          <a:lstStyle/>
          <a:p>
            <a:fld id="{4A47794B-4D91-48B0-99D1-1C552FF7FB09}" type="slidenum">
              <a:rPr lang="en-IN" smtClean="0"/>
              <a:t>‹#›</a:t>
            </a:fld>
            <a:endParaRPr lang="en-IN"/>
          </a:p>
        </p:txBody>
      </p:sp>
    </p:spTree>
    <p:extLst>
      <p:ext uri="{BB962C8B-B14F-4D97-AF65-F5344CB8AC3E}">
        <p14:creationId xmlns:p14="http://schemas.microsoft.com/office/powerpoint/2010/main" val="2435674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5.xml"/><Relationship Id="rId18" Type="http://schemas.openxmlformats.org/officeDocument/2006/relationships/slideLayout" Target="../slideLayouts/slideLayout30.xml"/><Relationship Id="rId26" Type="http://schemas.openxmlformats.org/officeDocument/2006/relationships/slideLayout" Target="../slideLayouts/slideLayout38.xml"/><Relationship Id="rId21" Type="http://schemas.openxmlformats.org/officeDocument/2006/relationships/slideLayout" Target="../slideLayouts/slideLayout33.xml"/><Relationship Id="rId34" Type="http://schemas.openxmlformats.org/officeDocument/2006/relationships/slideLayout" Target="../slideLayouts/slideLayout46.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5" Type="http://schemas.openxmlformats.org/officeDocument/2006/relationships/slideLayout" Target="../slideLayouts/slideLayout37.xml"/><Relationship Id="rId33" Type="http://schemas.openxmlformats.org/officeDocument/2006/relationships/slideLayout" Target="../slideLayouts/slideLayout45.xml"/><Relationship Id="rId38" Type="http://schemas.openxmlformats.org/officeDocument/2006/relationships/theme" Target="../theme/theme2.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29" Type="http://schemas.openxmlformats.org/officeDocument/2006/relationships/slideLayout" Target="../slideLayouts/slideLayout41.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24" Type="http://schemas.openxmlformats.org/officeDocument/2006/relationships/slideLayout" Target="../slideLayouts/slideLayout36.xml"/><Relationship Id="rId32" Type="http://schemas.openxmlformats.org/officeDocument/2006/relationships/slideLayout" Target="../slideLayouts/slideLayout44.xml"/><Relationship Id="rId37" Type="http://schemas.openxmlformats.org/officeDocument/2006/relationships/slideLayout" Target="../slideLayouts/slideLayout49.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23" Type="http://schemas.openxmlformats.org/officeDocument/2006/relationships/slideLayout" Target="../slideLayouts/slideLayout35.xml"/><Relationship Id="rId28" Type="http://schemas.openxmlformats.org/officeDocument/2006/relationships/slideLayout" Target="../slideLayouts/slideLayout40.xml"/><Relationship Id="rId36" Type="http://schemas.openxmlformats.org/officeDocument/2006/relationships/slideLayout" Target="../slideLayouts/slideLayout48.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31" Type="http://schemas.openxmlformats.org/officeDocument/2006/relationships/slideLayout" Target="../slideLayouts/slideLayout43.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slideLayout" Target="../slideLayouts/slideLayout34.xml"/><Relationship Id="rId27" Type="http://schemas.openxmlformats.org/officeDocument/2006/relationships/slideLayout" Target="../slideLayouts/slideLayout39.xml"/><Relationship Id="rId30" Type="http://schemas.openxmlformats.org/officeDocument/2006/relationships/slideLayout" Target="../slideLayouts/slideLayout42.xml"/><Relationship Id="rId35" Type="http://schemas.openxmlformats.org/officeDocument/2006/relationships/slideLayout" Target="../slideLayouts/slideLayout47.xml"/><Relationship Id="rId8" Type="http://schemas.openxmlformats.org/officeDocument/2006/relationships/slideLayout" Target="../slideLayouts/slideLayout20.xml"/><Relationship Id="rId3"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7.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3.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8539B12-D3E7-09D5-A64C-D77DA15F07D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F05C0125-7F28-73D7-028C-06034A05BB7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BF807E29-5333-3DC6-54AC-2DEF60BBC2E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9822AF2-5C8C-401A-850F-8E7C6DDAD3D7}" type="datetimeFigureOut">
              <a:rPr lang="en-IN" smtClean="0"/>
              <a:t>03-02-2026</a:t>
            </a:fld>
            <a:endParaRPr lang="en-IN"/>
          </a:p>
        </p:txBody>
      </p:sp>
      <p:sp>
        <p:nvSpPr>
          <p:cNvPr id="5" name="Footer Placeholder 4">
            <a:extLst>
              <a:ext uri="{FF2B5EF4-FFF2-40B4-BE49-F238E27FC236}">
                <a16:creationId xmlns:a16="http://schemas.microsoft.com/office/drawing/2014/main" id="{5152F053-973D-D176-6968-002C6DC0583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6F69E485-33C1-3058-1EC5-DB5D27075C7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A47794B-4D91-48B0-99D1-1C552FF7FB09}" type="slidenum">
              <a:rPr lang="en-IN" smtClean="0"/>
              <a:t>‹#›</a:t>
            </a:fld>
            <a:endParaRPr lang="en-IN"/>
          </a:p>
        </p:txBody>
      </p:sp>
    </p:spTree>
    <p:extLst>
      <p:ext uri="{BB962C8B-B14F-4D97-AF65-F5344CB8AC3E}">
        <p14:creationId xmlns:p14="http://schemas.microsoft.com/office/powerpoint/2010/main" val="35277153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9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08FA521-B6B6-8C4F-9F3C-3618FF3952E2}"/>
              </a:ext>
            </a:extLst>
          </p:cNvPr>
          <p:cNvSpPr>
            <a:spLocks noGrp="1"/>
          </p:cNvSpPr>
          <p:nvPr>
            <p:ph type="title"/>
          </p:nvPr>
        </p:nvSpPr>
        <p:spPr>
          <a:xfrm>
            <a:off x="475326" y="465037"/>
            <a:ext cx="11284674" cy="432000"/>
          </a:xfrm>
          <a:prstGeom prst="rect">
            <a:avLst/>
          </a:prstGeom>
        </p:spPr>
        <p:txBody>
          <a:bodyPr vert="horz" lIns="0" tIns="0" rIns="0" bIns="0" rtlCol="0" anchor="t">
            <a:normAutofit/>
          </a:bodyPr>
          <a:lstStyle/>
          <a:p>
            <a:r>
              <a:rPr lang="en-AU" noProof="0"/>
              <a:t>Click to edit Master title style</a:t>
            </a:r>
          </a:p>
        </p:txBody>
      </p:sp>
      <p:sp>
        <p:nvSpPr>
          <p:cNvPr id="3" name="Text Placeholder 2">
            <a:extLst>
              <a:ext uri="{FF2B5EF4-FFF2-40B4-BE49-F238E27FC236}">
                <a16:creationId xmlns:a16="http://schemas.microsoft.com/office/drawing/2014/main" id="{DB1886D3-C09A-674F-9A1D-7D9231192A79}"/>
              </a:ext>
            </a:extLst>
          </p:cNvPr>
          <p:cNvSpPr>
            <a:spLocks noGrp="1"/>
          </p:cNvSpPr>
          <p:nvPr>
            <p:ph type="body" idx="1"/>
          </p:nvPr>
        </p:nvSpPr>
        <p:spPr>
          <a:xfrm>
            <a:off x="475326" y="1340768"/>
            <a:ext cx="11284674" cy="4836195"/>
          </a:xfrm>
          <a:prstGeom prst="rect">
            <a:avLst/>
          </a:prstGeom>
        </p:spPr>
        <p:txBody>
          <a:bodyPr vert="horz" lIns="0" tIns="0" rIns="0" bIns="0" rtlCol="0">
            <a:normAutofit/>
          </a:bodyPr>
          <a:lstStyle/>
          <a:p>
            <a:pPr lvl="0"/>
            <a:r>
              <a:rPr lang="en-AU" noProof="0"/>
              <a:t>Click to edit Master text styles</a:t>
            </a:r>
          </a:p>
          <a:p>
            <a:pPr lvl="1"/>
            <a:r>
              <a:rPr lang="en-AU" noProof="0"/>
              <a:t>Second level</a:t>
            </a:r>
          </a:p>
          <a:p>
            <a:pPr lvl="2"/>
            <a:r>
              <a:rPr lang="en-AU" noProof="0"/>
              <a:t>Third level</a:t>
            </a:r>
          </a:p>
          <a:p>
            <a:pPr lvl="3"/>
            <a:r>
              <a:rPr lang="en-AU" noProof="0"/>
              <a:t>Fourth level</a:t>
            </a:r>
          </a:p>
          <a:p>
            <a:pPr lvl="4"/>
            <a:r>
              <a:rPr lang="en-AU" noProof="0"/>
              <a:t>Fifth level</a:t>
            </a:r>
          </a:p>
        </p:txBody>
      </p:sp>
      <p:sp>
        <p:nvSpPr>
          <p:cNvPr id="12" name="TextBox 11">
            <a:extLst>
              <a:ext uri="{FF2B5EF4-FFF2-40B4-BE49-F238E27FC236}">
                <a16:creationId xmlns:a16="http://schemas.microsoft.com/office/drawing/2014/main" id="{EA5CB5E1-5818-4243-888A-565FFDAD7EC1}"/>
              </a:ext>
            </a:extLst>
          </p:cNvPr>
          <p:cNvSpPr txBox="1"/>
          <p:nvPr userDrawn="1"/>
        </p:nvSpPr>
        <p:spPr>
          <a:xfrm>
            <a:off x="11382377" y="6477000"/>
            <a:ext cx="307975" cy="123111"/>
          </a:xfrm>
          <a:prstGeom prst="rect">
            <a:avLst/>
          </a:prstGeom>
          <a:noFill/>
        </p:spPr>
        <p:txBody>
          <a:bodyPr wrap="square" lIns="0" tIns="0" rIns="0" bIns="0" rtlCol="0">
            <a:spAutoFit/>
          </a:bodyPr>
          <a:lstStyle/>
          <a:p>
            <a:pPr marL="0" indent="0" algn="r">
              <a:spcBef>
                <a:spcPts val="600"/>
              </a:spcBef>
              <a:buSzPct val="100000"/>
              <a:buFont typeface="Arial"/>
              <a:buNone/>
            </a:pPr>
            <a:fld id="{C58DF478-B544-4ED8-9ED4-6A2648E2D233}" type="slidenum">
              <a:rPr lang="en-AU" sz="800" b="0" i="0" noProof="0" smtClean="0">
                <a:solidFill>
                  <a:schemeClr val="tx1"/>
                </a:solidFill>
                <a:latin typeface="Calibri Light" panose="020F0302020204030204" pitchFamily="34" charset="0"/>
                <a:cs typeface="Calibri Light" panose="020F0302020204030204" pitchFamily="34" charset="0"/>
              </a:rPr>
              <a:pPr marL="0" indent="0" algn="r">
                <a:spcBef>
                  <a:spcPts val="600"/>
                </a:spcBef>
                <a:buSzPct val="100000"/>
                <a:buFont typeface="Arial"/>
                <a:buNone/>
              </a:pPr>
              <a:t>‹#›</a:t>
            </a:fld>
            <a:endParaRPr lang="en-AU" sz="800" b="0" i="0" noProof="0">
              <a:solidFill>
                <a:schemeClr val="tx1"/>
              </a:solidFill>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2687298219"/>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 id="2147483679" r:id="rId18"/>
    <p:sldLayoutId id="2147483680" r:id="rId19"/>
    <p:sldLayoutId id="2147483681" r:id="rId20"/>
    <p:sldLayoutId id="2147483682" r:id="rId21"/>
    <p:sldLayoutId id="2147483683" r:id="rId22"/>
    <p:sldLayoutId id="2147483684" r:id="rId23"/>
    <p:sldLayoutId id="2147483685" r:id="rId24"/>
    <p:sldLayoutId id="2147483686" r:id="rId25"/>
    <p:sldLayoutId id="2147483687" r:id="rId26"/>
    <p:sldLayoutId id="2147483688" r:id="rId27"/>
    <p:sldLayoutId id="2147483689" r:id="rId28"/>
    <p:sldLayoutId id="2147483690" r:id="rId29"/>
    <p:sldLayoutId id="2147483691" r:id="rId30"/>
    <p:sldLayoutId id="2147483692" r:id="rId31"/>
    <p:sldLayoutId id="2147483693" r:id="rId32"/>
    <p:sldLayoutId id="2147483694" r:id="rId33"/>
    <p:sldLayoutId id="2147483695" r:id="rId34"/>
    <p:sldLayoutId id="2147483696" r:id="rId35"/>
    <p:sldLayoutId id="2147483697" r:id="rId36"/>
    <p:sldLayoutId id="2147483698" r:id="rId37"/>
  </p:sldLayoutIdLst>
  <p:txStyles>
    <p:titleStyle>
      <a:lvl1pPr algn="l" defTabSz="914400" rtl="0" eaLnBrk="1" latinLnBrk="0" hangingPunct="1">
        <a:lnSpc>
          <a:spcPct val="90000"/>
        </a:lnSpc>
        <a:spcBef>
          <a:spcPct val="0"/>
        </a:spcBef>
        <a:buNone/>
        <a:defRPr sz="2800" b="0" i="0" kern="1200">
          <a:solidFill>
            <a:schemeClr val="tx1"/>
          </a:solidFill>
          <a:latin typeface="Calibri Light" panose="020F0302020204030204" pitchFamily="34" charset="0"/>
          <a:ea typeface="+mj-ea"/>
          <a:cs typeface="+mj-cs"/>
        </a:defRPr>
      </a:lvl1pPr>
    </p:titleStyle>
    <p:bodyStyle>
      <a:lvl1pPr marL="0" indent="0" algn="l" defTabSz="914400" rtl="0" eaLnBrk="1" latinLnBrk="0" hangingPunct="1">
        <a:lnSpc>
          <a:spcPct val="100000"/>
        </a:lnSpc>
        <a:spcBef>
          <a:spcPts val="0"/>
        </a:spcBef>
        <a:spcAft>
          <a:spcPts val="1000"/>
        </a:spcAft>
        <a:buFont typeface="Arial" panose="020B0604020202020204" pitchFamily="34" charset="0"/>
        <a:buNone/>
        <a:defRPr sz="2000" b="0" i="0" kern="1200">
          <a:solidFill>
            <a:schemeClr val="tx1"/>
          </a:solidFill>
          <a:latin typeface="Calibri Light" panose="020F0302020204030204" pitchFamily="34" charset="0"/>
          <a:ea typeface="+mn-ea"/>
          <a:cs typeface="+mn-cs"/>
        </a:defRPr>
      </a:lvl1pPr>
      <a:lvl2pPr marL="182563" indent="-182563" algn="l" defTabSz="914400" rtl="0" eaLnBrk="1" latinLnBrk="0" hangingPunct="1">
        <a:lnSpc>
          <a:spcPct val="100000"/>
        </a:lnSpc>
        <a:spcBef>
          <a:spcPts val="0"/>
        </a:spcBef>
        <a:spcAft>
          <a:spcPts val="1000"/>
        </a:spcAft>
        <a:buFont typeface="Arial" panose="020B0604020202020204" pitchFamily="34" charset="0"/>
        <a:buChar char="•"/>
        <a:tabLst/>
        <a:defRPr sz="2000" b="0" i="0" kern="1200">
          <a:solidFill>
            <a:schemeClr val="tx1"/>
          </a:solidFill>
          <a:latin typeface="Calibri Light" panose="020F0302020204030204" pitchFamily="34" charset="0"/>
          <a:ea typeface="+mn-ea"/>
          <a:cs typeface="+mn-cs"/>
        </a:defRPr>
      </a:lvl2pPr>
      <a:lvl3pPr marL="403225" indent="-220663" algn="l" defTabSz="914400" rtl="0" eaLnBrk="1" latinLnBrk="0" hangingPunct="1">
        <a:lnSpc>
          <a:spcPct val="90000"/>
        </a:lnSpc>
        <a:spcBef>
          <a:spcPts val="500"/>
        </a:spcBef>
        <a:buFont typeface="System Font Regular"/>
        <a:buChar char="–"/>
        <a:tabLst/>
        <a:defRPr sz="1800" b="0" i="0" kern="1200">
          <a:solidFill>
            <a:schemeClr val="tx1"/>
          </a:solidFill>
          <a:latin typeface="Calibri Light" panose="020F0302020204030204" pitchFamily="34" charset="0"/>
          <a:ea typeface="+mn-ea"/>
          <a:cs typeface="+mn-cs"/>
        </a:defRPr>
      </a:lvl3pPr>
      <a:lvl4pPr marL="623888" indent="-192088" algn="l" defTabSz="914400" rtl="0" eaLnBrk="1" latinLnBrk="0" hangingPunct="1">
        <a:lnSpc>
          <a:spcPct val="90000"/>
        </a:lnSpc>
        <a:spcBef>
          <a:spcPts val="500"/>
        </a:spcBef>
        <a:buFont typeface="Courier New" panose="02070309020205020404" pitchFamily="49" charset="0"/>
        <a:buChar char="o"/>
        <a:tabLst/>
        <a:defRPr sz="1600" b="0" i="0" kern="1200">
          <a:solidFill>
            <a:schemeClr val="tx1"/>
          </a:solidFill>
          <a:latin typeface="Calibri Light" panose="020F0302020204030204" pitchFamily="34" charset="0"/>
          <a:ea typeface="+mn-ea"/>
          <a:cs typeface="+mn-cs"/>
        </a:defRPr>
      </a:lvl4pPr>
      <a:lvl5pPr marL="846138" indent="-222250" algn="l" defTabSz="914400" rtl="0" eaLnBrk="1" latinLnBrk="0" hangingPunct="1">
        <a:lnSpc>
          <a:spcPct val="90000"/>
        </a:lnSpc>
        <a:spcBef>
          <a:spcPts val="500"/>
        </a:spcBef>
        <a:buFont typeface="Arial" panose="020B0604020202020204" pitchFamily="34" charset="0"/>
        <a:buChar char="•"/>
        <a:tabLst/>
        <a:defRPr sz="1600" b="0" i="0" kern="1200">
          <a:solidFill>
            <a:schemeClr val="tx1"/>
          </a:solidFill>
          <a:latin typeface="Calibri Light" panose="020F03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00">
          <p15:clr>
            <a:srgbClr val="F26B43"/>
          </p15:clr>
        </p15:guide>
        <p15:guide id="2" pos="3840">
          <p15:clr>
            <a:srgbClr val="F26B43"/>
          </p15:clr>
        </p15:guide>
        <p15:guide id="3" orient="horz" pos="572">
          <p15:clr>
            <a:srgbClr val="F26B43"/>
          </p15:clr>
        </p15:guide>
        <p15:guide id="4" orient="horz" pos="799">
          <p15:clr>
            <a:srgbClr val="F26B43"/>
          </p15:clr>
        </p15:guide>
        <p15:guide id="5" orient="horz" pos="1207">
          <p15:clr>
            <a:srgbClr val="F26B43"/>
          </p15:clr>
        </p15:guide>
        <p15:guide id="6" pos="302">
          <p15:clr>
            <a:srgbClr val="F26B43"/>
          </p15:clr>
        </p15:guide>
        <p15:guide id="7" pos="7378">
          <p15:clr>
            <a:srgbClr val="F26B43"/>
          </p15:clr>
        </p15:guide>
        <p15:guide id="8" orient="horz" pos="4020">
          <p15:clr>
            <a:srgbClr val="F26B43"/>
          </p15:clr>
        </p15:guide>
        <p15:guide id="9" pos="4067">
          <p15:clr>
            <a:srgbClr val="F26B43"/>
          </p15:clr>
        </p15:guide>
        <p15:guide id="10" pos="3613">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E4E5D90-C4EE-BB88-DA69-4E55D93F83F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C9951EA-8F63-0358-4125-A31541D88B1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AB1A37-8B9D-4BA0-BC69-AEFBA85E57D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EB177A-E218-4DCD-BEAB-936A20CD9421}" type="datetimeFigureOut">
              <a:rPr lang="en-US" smtClean="0"/>
              <a:t>2/3/2026</a:t>
            </a:fld>
            <a:endParaRPr lang="en-US"/>
          </a:p>
        </p:txBody>
      </p:sp>
      <p:sp>
        <p:nvSpPr>
          <p:cNvPr id="5" name="Footer Placeholder 4">
            <a:extLst>
              <a:ext uri="{FF2B5EF4-FFF2-40B4-BE49-F238E27FC236}">
                <a16:creationId xmlns:a16="http://schemas.microsoft.com/office/drawing/2014/main" id="{11A0EF0E-2617-ABBA-D49C-80A6980EE59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11023D1-0BDB-2594-A8F4-E6633C8EFCC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4EFCC8-FD32-486F-9BE2-A4632D3063BD}" type="slidenum">
              <a:rPr lang="en-US" smtClean="0"/>
              <a:t>‹#›</a:t>
            </a:fld>
            <a:endParaRPr lang="en-US"/>
          </a:p>
        </p:txBody>
      </p:sp>
    </p:spTree>
    <p:extLst>
      <p:ext uri="{BB962C8B-B14F-4D97-AF65-F5344CB8AC3E}">
        <p14:creationId xmlns:p14="http://schemas.microsoft.com/office/powerpoint/2010/main" val="3622030848"/>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4.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Overview - Bombay Chamber">
            <a:extLst>
              <a:ext uri="{FF2B5EF4-FFF2-40B4-BE49-F238E27FC236}">
                <a16:creationId xmlns:a16="http://schemas.microsoft.com/office/drawing/2014/main" id="{653BA11E-C449-A5D1-9035-D6B700AFE8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31829" y="250371"/>
            <a:ext cx="2328864" cy="105358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D6783D6E-2DF4-D6F9-255C-4B168DC25142}"/>
              </a:ext>
            </a:extLst>
          </p:cNvPr>
          <p:cNvPicPr>
            <a:picLocks noChangeAspect="1"/>
          </p:cNvPicPr>
          <p:nvPr/>
        </p:nvPicPr>
        <p:blipFill rotWithShape="1">
          <a:blip r:embed="rId3"/>
          <a:srcRect l="240" t="21486" r="-240" b="41559"/>
          <a:stretch/>
        </p:blipFill>
        <p:spPr>
          <a:xfrm>
            <a:off x="0" y="1812885"/>
            <a:ext cx="12192000" cy="2630615"/>
          </a:xfrm>
          <a:prstGeom prst="rect">
            <a:avLst/>
          </a:prstGeom>
        </p:spPr>
      </p:pic>
      <p:sp>
        <p:nvSpPr>
          <p:cNvPr id="6" name="Text Placeholder 10">
            <a:extLst>
              <a:ext uri="{FF2B5EF4-FFF2-40B4-BE49-F238E27FC236}">
                <a16:creationId xmlns:a16="http://schemas.microsoft.com/office/drawing/2014/main" id="{9F5F41F4-E07A-7110-6F5C-5FF9D8515862}"/>
              </a:ext>
            </a:extLst>
          </p:cNvPr>
          <p:cNvSpPr txBox="1">
            <a:spLocks/>
          </p:cNvSpPr>
          <p:nvPr/>
        </p:nvSpPr>
        <p:spPr>
          <a:xfrm>
            <a:off x="317325" y="4744634"/>
            <a:ext cx="7809605" cy="897490"/>
          </a:xfrm>
          <a:prstGeom prst="rect">
            <a:avLst/>
          </a:prstGeom>
        </p:spPr>
        <p:txBody>
          <a:bodyPr/>
          <a:lstStyle>
            <a:lvl1pPr marL="0" indent="0" algn="l" defTabSz="914400" rtl="0" eaLnBrk="1" latinLnBrk="0" hangingPunct="1">
              <a:lnSpc>
                <a:spcPct val="100000"/>
              </a:lnSpc>
              <a:spcBef>
                <a:spcPts val="0"/>
              </a:spcBef>
              <a:spcAft>
                <a:spcPts val="1000"/>
              </a:spcAft>
              <a:buFont typeface="Arial" panose="020B0604020202020204" pitchFamily="34" charset="0"/>
              <a:buNone/>
              <a:defRPr sz="2000" b="0" i="0" kern="1200">
                <a:solidFill>
                  <a:schemeClr val="tx1"/>
                </a:solidFill>
                <a:latin typeface="Calibri Light" panose="020F0302020204030204" pitchFamily="34" charset="0"/>
                <a:ea typeface="+mn-ea"/>
                <a:cs typeface="+mn-cs"/>
              </a:defRPr>
            </a:lvl1pPr>
            <a:lvl2pPr marL="182563" indent="-182563" algn="l" defTabSz="914400" rtl="0" eaLnBrk="1" latinLnBrk="0" hangingPunct="1">
              <a:lnSpc>
                <a:spcPct val="100000"/>
              </a:lnSpc>
              <a:spcBef>
                <a:spcPts val="0"/>
              </a:spcBef>
              <a:spcAft>
                <a:spcPts val="1000"/>
              </a:spcAft>
              <a:buFont typeface="Arial" panose="020B0604020202020204" pitchFamily="34" charset="0"/>
              <a:buChar char="•"/>
              <a:tabLst/>
              <a:defRPr sz="2000" b="0" i="0" kern="1200">
                <a:solidFill>
                  <a:schemeClr val="tx1"/>
                </a:solidFill>
                <a:latin typeface="Calibri Light" panose="020F0302020204030204" pitchFamily="34" charset="0"/>
                <a:ea typeface="+mn-ea"/>
                <a:cs typeface="+mn-cs"/>
              </a:defRPr>
            </a:lvl2pPr>
            <a:lvl3pPr marL="403225" indent="-220663" algn="l" defTabSz="914400" rtl="0" eaLnBrk="1" latinLnBrk="0" hangingPunct="1">
              <a:lnSpc>
                <a:spcPct val="90000"/>
              </a:lnSpc>
              <a:spcBef>
                <a:spcPts val="500"/>
              </a:spcBef>
              <a:buFont typeface="System Font Regular"/>
              <a:buChar char="–"/>
              <a:tabLst/>
              <a:defRPr sz="1800" b="0" i="0" kern="1200">
                <a:solidFill>
                  <a:schemeClr val="tx1"/>
                </a:solidFill>
                <a:latin typeface="Calibri Light" panose="020F0302020204030204" pitchFamily="34" charset="0"/>
                <a:ea typeface="+mn-ea"/>
                <a:cs typeface="+mn-cs"/>
              </a:defRPr>
            </a:lvl3pPr>
            <a:lvl4pPr marL="623888" indent="-192088" algn="l" defTabSz="914400" rtl="0" eaLnBrk="1" latinLnBrk="0" hangingPunct="1">
              <a:lnSpc>
                <a:spcPct val="90000"/>
              </a:lnSpc>
              <a:spcBef>
                <a:spcPts val="500"/>
              </a:spcBef>
              <a:buFont typeface="Courier New" panose="02070309020205020404" pitchFamily="49" charset="0"/>
              <a:buChar char="o"/>
              <a:tabLst/>
              <a:defRPr sz="1600" b="0" i="0" kern="1200">
                <a:solidFill>
                  <a:schemeClr val="tx1"/>
                </a:solidFill>
                <a:latin typeface="Calibri Light" panose="020F0302020204030204" pitchFamily="34" charset="0"/>
                <a:ea typeface="+mn-ea"/>
                <a:cs typeface="+mn-cs"/>
              </a:defRPr>
            </a:lvl4pPr>
            <a:lvl5pPr marL="846138" indent="-222250" algn="l" defTabSz="914400" rtl="0" eaLnBrk="1" latinLnBrk="0" hangingPunct="1">
              <a:lnSpc>
                <a:spcPct val="90000"/>
              </a:lnSpc>
              <a:spcBef>
                <a:spcPts val="500"/>
              </a:spcBef>
              <a:buFont typeface="Arial" panose="020B0604020202020204" pitchFamily="34" charset="0"/>
              <a:buChar char="•"/>
              <a:tabLst/>
              <a:defRPr sz="1600" b="0" i="0" kern="1200">
                <a:solidFill>
                  <a:schemeClr val="tx1"/>
                </a:solidFill>
                <a:latin typeface="Calibri Light" panose="020F03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b="1" dirty="0">
                <a:cs typeface="Calibri Light" panose="020F0302020204030204" pitchFamily="34" charset="0"/>
              </a:rPr>
              <a:t>Bombay Chamber Inclusion Awards 2026</a:t>
            </a:r>
            <a:endParaRPr lang="en-US" sz="4000" dirty="0">
              <a:ea typeface="Open Sans" panose="020B0606030504020204" pitchFamily="34" charset="0"/>
              <a:cs typeface="Calibri Light" panose="020F0302020204030204" pitchFamily="34" charset="0"/>
            </a:endParaRPr>
          </a:p>
        </p:txBody>
      </p:sp>
      <p:sp>
        <p:nvSpPr>
          <p:cNvPr id="7" name="Text Placeholder 11">
            <a:extLst>
              <a:ext uri="{FF2B5EF4-FFF2-40B4-BE49-F238E27FC236}">
                <a16:creationId xmlns:a16="http://schemas.microsoft.com/office/drawing/2014/main" id="{830B8423-53D2-2295-0E1E-CF28B2739E7D}"/>
              </a:ext>
            </a:extLst>
          </p:cNvPr>
          <p:cNvSpPr txBox="1">
            <a:spLocks/>
          </p:cNvSpPr>
          <p:nvPr/>
        </p:nvSpPr>
        <p:spPr>
          <a:xfrm>
            <a:off x="317325" y="5864155"/>
            <a:ext cx="4803308" cy="425303"/>
          </a:xfrm>
          <a:prstGeom prst="rect">
            <a:avLst/>
          </a:prstGeom>
        </p:spPr>
        <p:txBody>
          <a:bodyPr/>
          <a:lstStyle>
            <a:lvl1pPr marL="0" indent="0" algn="l" defTabSz="914400" rtl="0" eaLnBrk="1" latinLnBrk="0" hangingPunct="1">
              <a:lnSpc>
                <a:spcPct val="100000"/>
              </a:lnSpc>
              <a:spcBef>
                <a:spcPts val="0"/>
              </a:spcBef>
              <a:spcAft>
                <a:spcPts val="1000"/>
              </a:spcAft>
              <a:buFont typeface="Arial" panose="020B0604020202020204" pitchFamily="34" charset="0"/>
              <a:buNone/>
              <a:defRPr sz="2000" b="0" i="0" kern="1200">
                <a:solidFill>
                  <a:schemeClr val="tx1"/>
                </a:solidFill>
                <a:latin typeface="Calibri Light" panose="020F0302020204030204" pitchFamily="34" charset="0"/>
                <a:ea typeface="+mn-ea"/>
                <a:cs typeface="+mn-cs"/>
              </a:defRPr>
            </a:lvl1pPr>
            <a:lvl2pPr marL="182563" indent="-182563" algn="l" defTabSz="914400" rtl="0" eaLnBrk="1" latinLnBrk="0" hangingPunct="1">
              <a:lnSpc>
                <a:spcPct val="100000"/>
              </a:lnSpc>
              <a:spcBef>
                <a:spcPts val="0"/>
              </a:spcBef>
              <a:spcAft>
                <a:spcPts val="1000"/>
              </a:spcAft>
              <a:buFont typeface="Arial" panose="020B0604020202020204" pitchFamily="34" charset="0"/>
              <a:buChar char="•"/>
              <a:tabLst/>
              <a:defRPr sz="2000" b="0" i="0" kern="1200">
                <a:solidFill>
                  <a:schemeClr val="tx1"/>
                </a:solidFill>
                <a:latin typeface="Calibri Light" panose="020F0302020204030204" pitchFamily="34" charset="0"/>
                <a:ea typeface="+mn-ea"/>
                <a:cs typeface="+mn-cs"/>
              </a:defRPr>
            </a:lvl2pPr>
            <a:lvl3pPr marL="403225" indent="-220663" algn="l" defTabSz="914400" rtl="0" eaLnBrk="1" latinLnBrk="0" hangingPunct="1">
              <a:lnSpc>
                <a:spcPct val="90000"/>
              </a:lnSpc>
              <a:spcBef>
                <a:spcPts val="500"/>
              </a:spcBef>
              <a:buFont typeface="System Font Regular"/>
              <a:buChar char="–"/>
              <a:tabLst/>
              <a:defRPr sz="1800" b="0" i="0" kern="1200">
                <a:solidFill>
                  <a:schemeClr val="tx1"/>
                </a:solidFill>
                <a:latin typeface="Calibri Light" panose="020F0302020204030204" pitchFamily="34" charset="0"/>
                <a:ea typeface="+mn-ea"/>
                <a:cs typeface="+mn-cs"/>
              </a:defRPr>
            </a:lvl3pPr>
            <a:lvl4pPr marL="623888" indent="-192088" algn="l" defTabSz="914400" rtl="0" eaLnBrk="1" latinLnBrk="0" hangingPunct="1">
              <a:lnSpc>
                <a:spcPct val="90000"/>
              </a:lnSpc>
              <a:spcBef>
                <a:spcPts val="500"/>
              </a:spcBef>
              <a:buFont typeface="Courier New" panose="02070309020205020404" pitchFamily="49" charset="0"/>
              <a:buChar char="o"/>
              <a:tabLst/>
              <a:defRPr sz="1600" b="0" i="0" kern="1200">
                <a:solidFill>
                  <a:schemeClr val="tx1"/>
                </a:solidFill>
                <a:latin typeface="Calibri Light" panose="020F0302020204030204" pitchFamily="34" charset="0"/>
                <a:ea typeface="+mn-ea"/>
                <a:cs typeface="+mn-cs"/>
              </a:defRPr>
            </a:lvl4pPr>
            <a:lvl5pPr marL="846138" indent="-222250" algn="l" defTabSz="914400" rtl="0" eaLnBrk="1" latinLnBrk="0" hangingPunct="1">
              <a:lnSpc>
                <a:spcPct val="90000"/>
              </a:lnSpc>
              <a:spcBef>
                <a:spcPts val="500"/>
              </a:spcBef>
              <a:buFont typeface="Arial" panose="020B0604020202020204" pitchFamily="34" charset="0"/>
              <a:buChar char="•"/>
              <a:tabLst/>
              <a:defRPr sz="1600" b="0" i="0" kern="1200">
                <a:solidFill>
                  <a:schemeClr val="tx1"/>
                </a:solidFill>
                <a:latin typeface="Calibri Light" panose="020F03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b="1">
                <a:ea typeface="Open Sans" panose="020B0606030504020204" pitchFamily="34" charset="0"/>
                <a:cs typeface="Calibri Light" panose="020F0302020204030204" pitchFamily="34" charset="0"/>
              </a:rPr>
              <a:t>SUPPORTING DOCUMENTATION</a:t>
            </a:r>
          </a:p>
        </p:txBody>
      </p:sp>
    </p:spTree>
    <p:extLst>
      <p:ext uri="{BB962C8B-B14F-4D97-AF65-F5344CB8AC3E}">
        <p14:creationId xmlns:p14="http://schemas.microsoft.com/office/powerpoint/2010/main" val="38702254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4">
            <a:extLst>
              <a:ext uri="{FF2B5EF4-FFF2-40B4-BE49-F238E27FC236}">
                <a16:creationId xmlns:a16="http://schemas.microsoft.com/office/drawing/2014/main" id="{9EE8BFA2-2FDA-BCA1-2B8A-694DDA19FAC3}"/>
              </a:ext>
            </a:extLst>
          </p:cNvPr>
          <p:cNvSpPr>
            <a:spLocks noGrp="1"/>
          </p:cNvSpPr>
          <p:nvPr>
            <p:ph type="body" sz="quarter" idx="15"/>
          </p:nvPr>
        </p:nvSpPr>
        <p:spPr>
          <a:xfrm>
            <a:off x="475325" y="452374"/>
            <a:ext cx="11249949" cy="590931"/>
          </a:xfrm>
        </p:spPr>
        <p:txBody>
          <a:bodyPr/>
          <a:lstStyle/>
          <a:p>
            <a:r>
              <a:rPr lang="en-US" sz="2000" b="1" dirty="0"/>
              <a:t>Question 1| How does your </a:t>
            </a:r>
            <a:r>
              <a:rPr lang="en-US" sz="2000" b="1" dirty="0" err="1"/>
              <a:t>organisation</a:t>
            </a:r>
            <a:r>
              <a:rPr lang="en-US" sz="2000" b="1" dirty="0"/>
              <a:t> extend belongingness to the external ecosystem (customers, partners, vendors, and communities) ? </a:t>
            </a:r>
          </a:p>
        </p:txBody>
      </p:sp>
    </p:spTree>
    <p:extLst>
      <p:ext uri="{BB962C8B-B14F-4D97-AF65-F5344CB8AC3E}">
        <p14:creationId xmlns:p14="http://schemas.microsoft.com/office/powerpoint/2010/main" val="3578666885"/>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C6E04"/>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E8B6625-9F0E-97C0-0115-EFA5DD9BDBC1}"/>
              </a:ext>
            </a:extLst>
          </p:cNvPr>
          <p:cNvSpPr txBox="1"/>
          <p:nvPr/>
        </p:nvSpPr>
        <p:spPr>
          <a:xfrm>
            <a:off x="458037" y="3136612"/>
            <a:ext cx="1042721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1" u="none" strike="noStrike" kern="1200" cap="none" spc="0" normalizeH="0" baseline="0" noProof="0" dirty="0">
                <a:ln>
                  <a:noFill/>
                </a:ln>
                <a:solidFill>
                  <a:prstClr val="white"/>
                </a:solidFill>
                <a:effectLst/>
                <a:uLnTx/>
                <a:uFillTx/>
                <a:ea typeface="Open Sans Light" panose="020B0306030504020204" pitchFamily="34" charset="0"/>
                <a:cs typeface="Open Sans Light" panose="020B0306030504020204" pitchFamily="34" charset="0"/>
              </a:rPr>
              <a:t>EXPRESSION</a:t>
            </a:r>
            <a:endParaRPr kumimoji="0" lang="en-US" sz="4000" b="0" i="0" u="none" strike="noStrike" kern="1200" cap="none" spc="0" normalizeH="0" baseline="0" noProof="0" dirty="0">
              <a:ln>
                <a:noFill/>
              </a:ln>
              <a:solidFill>
                <a:prstClr val="white"/>
              </a:solidFill>
              <a:effectLst/>
              <a:uLnTx/>
              <a:uFillTx/>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17272185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F850C4-EC90-C342-9E3C-1CE8D5038971}"/>
              </a:ext>
            </a:extLst>
          </p:cNvPr>
          <p:cNvSpPr>
            <a:spLocks noGrp="1"/>
          </p:cNvSpPr>
          <p:nvPr>
            <p:ph type="title"/>
          </p:nvPr>
        </p:nvSpPr>
        <p:spPr>
          <a:xfrm>
            <a:off x="522314" y="4347760"/>
            <a:ext cx="11070246" cy="925418"/>
          </a:xfrm>
        </p:spPr>
        <p:txBody>
          <a:bodyPr vert="horz" lIns="91440" tIns="45720" rIns="91440" bIns="45720" rtlCol="0" anchor="ctr">
            <a:normAutofit fontScale="90000"/>
          </a:bodyPr>
          <a:lstStyle/>
          <a:p>
            <a:r>
              <a:rPr lang="en-US" sz="3600" dirty="0">
                <a:latin typeface="+mj-lt"/>
              </a:rPr>
              <a:t>EXPRESSION: Dimension 1 &amp; 2 - Freedom of Identity, Influence &amp; Collective Expression</a:t>
            </a:r>
          </a:p>
        </p:txBody>
      </p:sp>
      <p:pic>
        <p:nvPicPr>
          <p:cNvPr id="15" name="Picture 14">
            <a:extLst>
              <a:ext uri="{FF2B5EF4-FFF2-40B4-BE49-F238E27FC236}">
                <a16:creationId xmlns:a16="http://schemas.microsoft.com/office/drawing/2014/main" id="{0588AFE6-ADCF-BC3A-F901-BE551D82B104}"/>
              </a:ext>
            </a:extLst>
          </p:cNvPr>
          <p:cNvPicPr>
            <a:picLocks noChangeAspect="1"/>
          </p:cNvPicPr>
          <p:nvPr/>
        </p:nvPicPr>
        <p:blipFill>
          <a:blip r:embed="rId3">
            <a:extLst>
              <a:ext uri="{28A0092B-C50C-407E-A947-70E740481C1C}">
                <a14:useLocalDpi xmlns:a14="http://schemas.microsoft.com/office/drawing/2010/main" val="0"/>
              </a:ext>
            </a:extLst>
          </a:blip>
          <a:srcRect t="25" b="25"/>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Text Placeholder 2">
            <a:extLst>
              <a:ext uri="{FF2B5EF4-FFF2-40B4-BE49-F238E27FC236}">
                <a16:creationId xmlns:a16="http://schemas.microsoft.com/office/drawing/2014/main" id="{0F90A12A-4B38-1B4D-B0BA-7F194A5489A9}"/>
              </a:ext>
            </a:extLst>
          </p:cNvPr>
          <p:cNvSpPr>
            <a:spLocks noGrp="1"/>
          </p:cNvSpPr>
          <p:nvPr>
            <p:ph type="body" sz="quarter" idx="11"/>
          </p:nvPr>
        </p:nvSpPr>
        <p:spPr>
          <a:xfrm>
            <a:off x="522314" y="5223847"/>
            <a:ext cx="10736924" cy="925418"/>
          </a:xfrm>
        </p:spPr>
        <p:txBody>
          <a:bodyPr vert="horz" lIns="91440" tIns="45720" rIns="91440" bIns="45720" rtlCol="0" anchor="ctr">
            <a:normAutofit fontScale="92500"/>
          </a:bodyPr>
          <a:lstStyle/>
          <a:p>
            <a:pPr marR="0" lvl="0" fontAlgn="auto">
              <a:lnSpc>
                <a:spcPct val="90000"/>
              </a:lnSpc>
              <a:spcBef>
                <a:spcPts val="0"/>
              </a:spcBef>
              <a:spcAft>
                <a:spcPts val="600"/>
              </a:spcAft>
              <a:buClrTx/>
              <a:buSzTx/>
              <a:tabLst/>
              <a:defRPr/>
            </a:pPr>
            <a:r>
              <a:rPr lang="en-US" dirty="0">
                <a:cs typeface="Calibri Light" panose="020F0302020204030204" pitchFamily="34" charset="0"/>
              </a:rPr>
              <a:t>Please provide relevant collateral for the question under this dimension in the appended slide. If additional space is required, you are welcome to include extra slides as needed.</a:t>
            </a:r>
          </a:p>
        </p:txBody>
      </p:sp>
    </p:spTree>
    <p:extLst>
      <p:ext uri="{BB962C8B-B14F-4D97-AF65-F5344CB8AC3E}">
        <p14:creationId xmlns:p14="http://schemas.microsoft.com/office/powerpoint/2010/main" val="1459080420"/>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7A6D40C7-A45B-D446-9139-970BB4A82BD8}"/>
              </a:ext>
            </a:extLst>
          </p:cNvPr>
          <p:cNvSpPr>
            <a:spLocks noGrp="1"/>
          </p:cNvSpPr>
          <p:nvPr>
            <p:ph type="body" sz="quarter" idx="15"/>
          </p:nvPr>
        </p:nvSpPr>
        <p:spPr>
          <a:xfrm>
            <a:off x="475325" y="298486"/>
            <a:ext cx="11249949" cy="744819"/>
          </a:xfrm>
        </p:spPr>
        <p:txBody>
          <a:bodyPr/>
          <a:lstStyle/>
          <a:p>
            <a:r>
              <a:rPr lang="en-US" sz="2000" b="1" dirty="0">
                <a:latin typeface="+mj-lt"/>
              </a:rPr>
              <a:t>Question 1| How does your </a:t>
            </a:r>
            <a:r>
              <a:rPr lang="en-US" sz="2000" b="1" dirty="0" err="1">
                <a:latin typeface="+mj-lt"/>
              </a:rPr>
              <a:t>organisation</a:t>
            </a:r>
            <a:r>
              <a:rPr lang="en-US" sz="2000" b="1" dirty="0">
                <a:latin typeface="+mj-lt"/>
              </a:rPr>
              <a:t> enable people to express identity authentically and ensure collective voices meaningfully influence policies, practices, or culture? </a:t>
            </a:r>
          </a:p>
        </p:txBody>
      </p:sp>
    </p:spTree>
    <p:extLst>
      <p:ext uri="{BB962C8B-B14F-4D97-AF65-F5344CB8AC3E}">
        <p14:creationId xmlns:p14="http://schemas.microsoft.com/office/powerpoint/2010/main" val="1848078059"/>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F850C4-EC90-C342-9E3C-1CE8D5038971}"/>
              </a:ext>
            </a:extLst>
          </p:cNvPr>
          <p:cNvSpPr>
            <a:spLocks noGrp="1"/>
          </p:cNvSpPr>
          <p:nvPr>
            <p:ph type="title"/>
          </p:nvPr>
        </p:nvSpPr>
        <p:spPr>
          <a:xfrm>
            <a:off x="522314" y="4347760"/>
            <a:ext cx="11147372" cy="925418"/>
          </a:xfrm>
        </p:spPr>
        <p:txBody>
          <a:bodyPr vert="horz" lIns="91440" tIns="45720" rIns="91440" bIns="45720" rtlCol="0" anchor="ctr">
            <a:normAutofit/>
          </a:bodyPr>
          <a:lstStyle/>
          <a:p>
            <a:r>
              <a:rPr kumimoji="0" lang="en-US" sz="3200" b="1" i="0" u="none" strike="noStrike" kern="1200" cap="none" spc="0" normalizeH="0" baseline="0" noProof="0" dirty="0">
                <a:ln>
                  <a:noFill/>
                </a:ln>
                <a:solidFill>
                  <a:srgbClr val="000000"/>
                </a:solidFill>
                <a:effectLst/>
                <a:uLnTx/>
                <a:uFillTx/>
                <a:latin typeface="Calibri" panose="020F0502020204030204"/>
                <a:ea typeface="+mj-ea"/>
                <a:cs typeface="+mj-cs"/>
              </a:rPr>
              <a:t>EXPRESSION: Dimension 3 - Freedom to Challenge</a:t>
            </a:r>
            <a:endParaRPr lang="en-US" sz="3200" dirty="0">
              <a:latin typeface="+mj-lt"/>
            </a:endParaRPr>
          </a:p>
        </p:txBody>
      </p:sp>
      <p:pic>
        <p:nvPicPr>
          <p:cNvPr id="15" name="Picture 14">
            <a:extLst>
              <a:ext uri="{FF2B5EF4-FFF2-40B4-BE49-F238E27FC236}">
                <a16:creationId xmlns:a16="http://schemas.microsoft.com/office/drawing/2014/main" id="{0588AFE6-ADCF-BC3A-F901-BE551D82B104}"/>
              </a:ext>
            </a:extLst>
          </p:cNvPr>
          <p:cNvPicPr>
            <a:picLocks noChangeAspect="1"/>
          </p:cNvPicPr>
          <p:nvPr/>
        </p:nvPicPr>
        <p:blipFill rotWithShape="1">
          <a:blip r:embed="rId3">
            <a:extLst>
              <a:ext uri="{28A0092B-C50C-407E-A947-70E740481C1C}">
                <a14:useLocalDpi xmlns:a14="http://schemas.microsoft.com/office/drawing/2010/main" val="0"/>
              </a:ext>
            </a:extLst>
          </a:blip>
          <a:srcRect t="25" b="25"/>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Text Placeholder 2">
            <a:extLst>
              <a:ext uri="{FF2B5EF4-FFF2-40B4-BE49-F238E27FC236}">
                <a16:creationId xmlns:a16="http://schemas.microsoft.com/office/drawing/2014/main" id="{0F90A12A-4B38-1B4D-B0BA-7F194A5489A9}"/>
              </a:ext>
            </a:extLst>
          </p:cNvPr>
          <p:cNvSpPr>
            <a:spLocks noGrp="1"/>
          </p:cNvSpPr>
          <p:nvPr>
            <p:ph type="body" sz="quarter" idx="11"/>
          </p:nvPr>
        </p:nvSpPr>
        <p:spPr>
          <a:xfrm>
            <a:off x="522314" y="5030807"/>
            <a:ext cx="10736924" cy="925418"/>
          </a:xfrm>
        </p:spPr>
        <p:txBody>
          <a:bodyPr vert="horz" lIns="91440" tIns="45720" rIns="91440" bIns="45720" rtlCol="0" anchor="ctr">
            <a:normAutofit fontScale="925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Please provide relevant collateral for the question under this dimension in the appended slide. If additional space is required, you are welcome to include extra slides as needed.</a:t>
            </a:r>
          </a:p>
        </p:txBody>
      </p:sp>
    </p:spTree>
    <p:extLst>
      <p:ext uri="{BB962C8B-B14F-4D97-AF65-F5344CB8AC3E}">
        <p14:creationId xmlns:p14="http://schemas.microsoft.com/office/powerpoint/2010/main" val="1841571525"/>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4">
            <a:extLst>
              <a:ext uri="{FF2B5EF4-FFF2-40B4-BE49-F238E27FC236}">
                <a16:creationId xmlns:a16="http://schemas.microsoft.com/office/drawing/2014/main" id="{4D913237-26AC-8279-AA68-B37C203B4B80}"/>
              </a:ext>
            </a:extLst>
          </p:cNvPr>
          <p:cNvSpPr>
            <a:spLocks noGrp="1"/>
          </p:cNvSpPr>
          <p:nvPr>
            <p:ph type="body" sz="quarter" idx="15"/>
          </p:nvPr>
        </p:nvSpPr>
        <p:spPr>
          <a:xfrm>
            <a:off x="475325" y="544707"/>
            <a:ext cx="11249949" cy="498598"/>
          </a:xfrm>
        </p:spPr>
        <p:txBody>
          <a:bodyPr/>
          <a:lstStyle/>
          <a:p>
            <a:r>
              <a:rPr lang="en-US" sz="2000" b="1" dirty="0">
                <a:latin typeface="+mj-lt"/>
              </a:rPr>
              <a:t>Question 1| How are employees enabled to question, challenge, and offer alternative viewpoints safely—especially when views differ from leadership?</a:t>
            </a:r>
          </a:p>
        </p:txBody>
      </p:sp>
    </p:spTree>
    <p:extLst>
      <p:ext uri="{BB962C8B-B14F-4D97-AF65-F5344CB8AC3E}">
        <p14:creationId xmlns:p14="http://schemas.microsoft.com/office/powerpoint/2010/main" val="1239122339"/>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C6E04"/>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ED958FE-DB3D-E54A-8C8E-70D15463B088}"/>
              </a:ext>
            </a:extLst>
          </p:cNvPr>
          <p:cNvSpPr>
            <a:spLocks noGrp="1"/>
          </p:cNvSpPr>
          <p:nvPr>
            <p:ph type="title"/>
          </p:nvPr>
        </p:nvSpPr>
        <p:spPr>
          <a:xfrm>
            <a:off x="475326" y="2813410"/>
            <a:ext cx="11241828" cy="2215991"/>
          </a:xfrm>
        </p:spPr>
        <p:txBody>
          <a:bodyPr/>
          <a:lstStyle/>
          <a:p>
            <a:r>
              <a:rPr lang="en-US" dirty="0"/>
              <a:t>We aim to make this a streamlined and seamless process for you. If you have any queries, please feel free to reach out to us at (</a:t>
            </a:r>
            <a:r>
              <a:rPr lang="en-IN" dirty="0"/>
              <a:t>shruti.rathod@bombaychamber.com</a:t>
            </a:r>
            <a:r>
              <a:rPr lang="en-US" dirty="0"/>
              <a:t>)</a:t>
            </a:r>
          </a:p>
        </p:txBody>
      </p:sp>
      <p:sp>
        <p:nvSpPr>
          <p:cNvPr id="7" name="Content Placeholder 6">
            <a:extLst>
              <a:ext uri="{FF2B5EF4-FFF2-40B4-BE49-F238E27FC236}">
                <a16:creationId xmlns:a16="http://schemas.microsoft.com/office/drawing/2014/main" id="{311C7210-C502-B74A-A86C-E54D06A54DD0}"/>
              </a:ext>
            </a:extLst>
          </p:cNvPr>
          <p:cNvSpPr>
            <a:spLocks noGrp="1"/>
          </p:cNvSpPr>
          <p:nvPr>
            <p:ph idx="16"/>
          </p:nvPr>
        </p:nvSpPr>
        <p:spPr>
          <a:xfrm>
            <a:off x="475325" y="2215280"/>
            <a:ext cx="11241828" cy="332399"/>
          </a:xfrm>
        </p:spPr>
        <p:txBody>
          <a:bodyPr/>
          <a:lstStyle/>
          <a:p>
            <a:r>
              <a:rPr lang="en-US" sz="2800" b="1">
                <a:latin typeface="+mj-lt"/>
              </a:rPr>
              <a:t>WE ARE HERE TO HELP </a:t>
            </a:r>
          </a:p>
        </p:txBody>
      </p:sp>
    </p:spTree>
    <p:extLst>
      <p:ext uri="{BB962C8B-B14F-4D97-AF65-F5344CB8AC3E}">
        <p14:creationId xmlns:p14="http://schemas.microsoft.com/office/powerpoint/2010/main" val="1971846013"/>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C22D02F5-614D-9444-85B2-84C5CD52E6ED}"/>
              </a:ext>
            </a:extLst>
          </p:cNvPr>
          <p:cNvSpPr>
            <a:spLocks noGrp="1"/>
          </p:cNvSpPr>
          <p:nvPr>
            <p:ph type="title"/>
          </p:nvPr>
        </p:nvSpPr>
        <p:spPr>
          <a:xfrm>
            <a:off x="475324" y="427494"/>
            <a:ext cx="8211475" cy="232370"/>
          </a:xfrm>
        </p:spPr>
        <p:txBody>
          <a:bodyPr lIns="0" tIns="0" rIns="0" bIns="0" anchor="t">
            <a:normAutofit fontScale="90000"/>
          </a:bodyPr>
          <a:lstStyle/>
          <a:p>
            <a:r>
              <a:rPr lang="en-AU"/>
              <a:t>KEY DETAILS </a:t>
            </a:r>
          </a:p>
        </p:txBody>
      </p:sp>
      <p:sp>
        <p:nvSpPr>
          <p:cNvPr id="14" name="Content Placeholder 13">
            <a:extLst>
              <a:ext uri="{FF2B5EF4-FFF2-40B4-BE49-F238E27FC236}">
                <a16:creationId xmlns:a16="http://schemas.microsoft.com/office/drawing/2014/main" id="{A85D10FD-3BB5-CF44-A0B5-017F8418DBA4}"/>
              </a:ext>
            </a:extLst>
          </p:cNvPr>
          <p:cNvSpPr>
            <a:spLocks noGrp="1"/>
          </p:cNvSpPr>
          <p:nvPr>
            <p:ph idx="1"/>
          </p:nvPr>
        </p:nvSpPr>
        <p:spPr>
          <a:xfrm>
            <a:off x="475326" y="1609338"/>
            <a:ext cx="6806824" cy="1431318"/>
          </a:xfrm>
        </p:spPr>
        <p:txBody>
          <a:bodyPr/>
          <a:lstStyle/>
          <a:p>
            <a:pPr algn="l"/>
            <a:r>
              <a:rPr lang="en-US" sz="2000" b="1" dirty="0">
                <a:cs typeface="Calibri Light" panose="020F0302020204030204" pitchFamily="34" charset="0"/>
              </a:rPr>
              <a:t>NAME OF ORGANISATION:  </a:t>
            </a:r>
          </a:p>
          <a:p>
            <a:pPr algn="l"/>
            <a:r>
              <a:rPr lang="en-US" sz="2000" b="1" dirty="0">
                <a:cs typeface="Calibri Light" panose="020F0302020204030204" pitchFamily="34" charset="0"/>
              </a:rPr>
              <a:t>SPOC NAME:</a:t>
            </a:r>
          </a:p>
          <a:p>
            <a:pPr algn="l"/>
            <a:r>
              <a:rPr lang="en-US" sz="2000" b="1" dirty="0">
                <a:cs typeface="Calibri Light" panose="020F0302020204030204" pitchFamily="34" charset="0"/>
              </a:rPr>
              <a:t>SPOC CONTACT NUMBER:</a:t>
            </a:r>
          </a:p>
        </p:txBody>
      </p:sp>
      <p:sp>
        <p:nvSpPr>
          <p:cNvPr id="16" name="Content Placeholder 15">
            <a:extLst>
              <a:ext uri="{FF2B5EF4-FFF2-40B4-BE49-F238E27FC236}">
                <a16:creationId xmlns:a16="http://schemas.microsoft.com/office/drawing/2014/main" id="{CBF09509-6BE3-D546-8C10-BC803C8B220F}"/>
              </a:ext>
            </a:extLst>
          </p:cNvPr>
          <p:cNvSpPr>
            <a:spLocks noGrp="1"/>
          </p:cNvSpPr>
          <p:nvPr>
            <p:ph idx="16"/>
          </p:nvPr>
        </p:nvSpPr>
        <p:spPr>
          <a:xfrm>
            <a:off x="475324" y="779117"/>
            <a:ext cx="11307100" cy="575030"/>
          </a:xfrm>
        </p:spPr>
        <p:txBody>
          <a:bodyPr/>
          <a:lstStyle/>
          <a:p>
            <a:r>
              <a:rPr lang="en-US" sz="2000" dirty="0"/>
              <a:t>Please share the following details with us: </a:t>
            </a:r>
          </a:p>
          <a:p>
            <a:endParaRPr lang="en-US" sz="1600" dirty="0"/>
          </a:p>
        </p:txBody>
      </p:sp>
      <p:pic>
        <p:nvPicPr>
          <p:cNvPr id="3" name="Picture 2">
            <a:extLst>
              <a:ext uri="{FF2B5EF4-FFF2-40B4-BE49-F238E27FC236}">
                <a16:creationId xmlns:a16="http://schemas.microsoft.com/office/drawing/2014/main" id="{D516A12E-2C6A-6FA7-3343-515D11B404E6}"/>
              </a:ext>
            </a:extLst>
          </p:cNvPr>
          <p:cNvPicPr>
            <a:picLocks noChangeAspect="1"/>
          </p:cNvPicPr>
          <p:nvPr/>
        </p:nvPicPr>
        <p:blipFill>
          <a:blip r:embed="rId3"/>
          <a:stretch>
            <a:fillRect/>
          </a:stretch>
        </p:blipFill>
        <p:spPr>
          <a:xfrm>
            <a:off x="6311523" y="427494"/>
            <a:ext cx="5405151" cy="6003012"/>
          </a:xfrm>
          <a:prstGeom prst="rect">
            <a:avLst/>
          </a:prstGeom>
        </p:spPr>
      </p:pic>
    </p:spTree>
    <p:extLst>
      <p:ext uri="{BB962C8B-B14F-4D97-AF65-F5344CB8AC3E}">
        <p14:creationId xmlns:p14="http://schemas.microsoft.com/office/powerpoint/2010/main" val="3525583957"/>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C22D02F5-614D-9444-85B2-84C5CD52E6ED}"/>
              </a:ext>
            </a:extLst>
          </p:cNvPr>
          <p:cNvSpPr>
            <a:spLocks noGrp="1"/>
          </p:cNvSpPr>
          <p:nvPr>
            <p:ph type="title"/>
          </p:nvPr>
        </p:nvSpPr>
        <p:spPr>
          <a:xfrm>
            <a:off x="475324" y="427494"/>
            <a:ext cx="8211475" cy="232370"/>
          </a:xfrm>
        </p:spPr>
        <p:txBody>
          <a:bodyPr lIns="0" tIns="0" rIns="0" bIns="0" anchor="t">
            <a:normAutofit fontScale="90000"/>
          </a:bodyPr>
          <a:lstStyle/>
          <a:p>
            <a:r>
              <a:rPr lang="en-AU"/>
              <a:t>IMPORTANT GUIDELINES FOR SUBMITTING COLLATERALS  </a:t>
            </a:r>
          </a:p>
        </p:txBody>
      </p:sp>
      <p:sp>
        <p:nvSpPr>
          <p:cNvPr id="14" name="Content Placeholder 13">
            <a:extLst>
              <a:ext uri="{FF2B5EF4-FFF2-40B4-BE49-F238E27FC236}">
                <a16:creationId xmlns:a16="http://schemas.microsoft.com/office/drawing/2014/main" id="{A85D10FD-3BB5-CF44-A0B5-017F8418DBA4}"/>
              </a:ext>
            </a:extLst>
          </p:cNvPr>
          <p:cNvSpPr>
            <a:spLocks noGrp="1"/>
          </p:cNvSpPr>
          <p:nvPr>
            <p:ph idx="1"/>
          </p:nvPr>
        </p:nvSpPr>
        <p:spPr>
          <a:xfrm>
            <a:off x="475325" y="1609337"/>
            <a:ext cx="11307099" cy="4886033"/>
          </a:xfrm>
        </p:spPr>
        <p:txBody>
          <a:bodyPr/>
          <a:lstStyle/>
          <a:p>
            <a:pPr marL="171450" indent="-171450">
              <a:buFont typeface="Arial" panose="020B0604020202020204" pitchFamily="34" charset="0"/>
              <a:buChar char="•"/>
            </a:pPr>
            <a:r>
              <a:rPr lang="en-US" sz="1200" b="1" dirty="0"/>
              <a:t>Section-wise Content Submission:</a:t>
            </a:r>
            <a:br>
              <a:rPr lang="en-US" sz="1200" dirty="0"/>
            </a:br>
            <a:r>
              <a:rPr lang="en-US" sz="1200" dirty="0"/>
              <a:t>Separate pages have been provided for each question. Please ensure that all content is accurately aligned with the relevant question.</a:t>
            </a:r>
          </a:p>
          <a:p>
            <a:pPr marL="171450" indent="-171450">
              <a:buFont typeface="Arial" panose="020B0604020202020204" pitchFamily="34" charset="0"/>
              <a:buChar char="•"/>
            </a:pPr>
            <a:r>
              <a:rPr lang="en-US" sz="1200" b="1" dirty="0"/>
              <a:t>Additional Documentation:</a:t>
            </a:r>
            <a:br>
              <a:rPr lang="en-US" sz="1200" dirty="0"/>
            </a:br>
            <a:r>
              <a:rPr lang="en-US" sz="1200" dirty="0"/>
              <a:t>You are welcome to include additional pages if necessary.</a:t>
            </a:r>
          </a:p>
          <a:p>
            <a:pPr marL="171450" indent="-171450">
              <a:buFont typeface="Arial" panose="020B0604020202020204" pitchFamily="34" charset="0"/>
              <a:buChar char="•"/>
            </a:pPr>
            <a:r>
              <a:rPr lang="en-US" sz="1200" b="1" dirty="0"/>
              <a:t>Quality Over Quantity:</a:t>
            </a:r>
            <a:br>
              <a:rPr lang="en-US" sz="1200" dirty="0"/>
            </a:br>
            <a:r>
              <a:rPr lang="en-US" sz="1200" dirty="0"/>
              <a:t>The evaluation process prioritizes the quality of information over the volume. Please avoid excessive details and focus on providing clear, concise, and relevant information that directly addresses the questions in the nomination form.</a:t>
            </a:r>
          </a:p>
          <a:p>
            <a:pPr marL="171450" indent="-171450">
              <a:buFont typeface="Arial" panose="020B0604020202020204" pitchFamily="34" charset="0"/>
              <a:buChar char="•"/>
            </a:pPr>
            <a:r>
              <a:rPr lang="en-US" sz="1200" b="1" dirty="0"/>
              <a:t>Confidentiality of Sensitive Information:</a:t>
            </a:r>
            <a:br>
              <a:rPr lang="en-US" sz="1200" dirty="0"/>
            </a:br>
            <a:r>
              <a:rPr lang="en-US" sz="1200" dirty="0"/>
              <a:t>Recognizing the importance of confidentiality, we request that you share only screenshots of the relevant sections of supporting documents, wherever applicable.</a:t>
            </a:r>
          </a:p>
          <a:p>
            <a:pPr marL="171450" indent="-171450">
              <a:buFont typeface="Arial" panose="020B0604020202020204" pitchFamily="34" charset="0"/>
              <a:buChar char="•"/>
            </a:pPr>
            <a:r>
              <a:rPr lang="en-US" sz="1200" b="1" dirty="0"/>
              <a:t>Suggested Collateral/Supporting Documentation (Non-Exhaustive):</a:t>
            </a:r>
            <a:endParaRPr lang="en-US" sz="1200" dirty="0"/>
          </a:p>
          <a:p>
            <a:pPr marL="742950" lvl="1" indent="-285750">
              <a:buFont typeface="Arial" panose="020B0604020202020204" pitchFamily="34" charset="0"/>
              <a:buChar char="•"/>
            </a:pPr>
            <a:r>
              <a:rPr lang="en-US" sz="1200" b="1" dirty="0"/>
              <a:t>Internal Communications:</a:t>
            </a:r>
            <a:r>
              <a:rPr lang="en-US" sz="1200" dirty="0"/>
              <a:t> Emails, newsletters, intranet announcements promoting belonging &amp; expression initiatives</a:t>
            </a:r>
          </a:p>
          <a:p>
            <a:pPr marL="742950" lvl="1" indent="-285750">
              <a:buFont typeface="Arial" panose="020B0604020202020204" pitchFamily="34" charset="0"/>
              <a:buChar char="•"/>
            </a:pPr>
            <a:r>
              <a:rPr lang="en-US" sz="1200" b="1" dirty="0"/>
              <a:t>Training Materials:</a:t>
            </a:r>
            <a:r>
              <a:rPr lang="en-US" sz="1200" dirty="0"/>
              <a:t> Slide decks, workshop outlines, training videos</a:t>
            </a:r>
          </a:p>
          <a:p>
            <a:pPr marL="742950" lvl="1" indent="-285750">
              <a:buFont typeface="Arial" panose="020B0604020202020204" pitchFamily="34" charset="0"/>
              <a:buChar char="•"/>
            </a:pPr>
            <a:r>
              <a:rPr lang="en-US" sz="1200" b="1" dirty="0"/>
              <a:t>Event Documentation:</a:t>
            </a:r>
            <a:r>
              <a:rPr lang="en-US" sz="1200" dirty="0"/>
              <a:t> Photos, flyers, programs from inclusion related events</a:t>
            </a:r>
          </a:p>
          <a:p>
            <a:pPr marL="742950" lvl="1" indent="-285750">
              <a:buFont typeface="Arial" panose="020B0604020202020204" pitchFamily="34" charset="0"/>
              <a:buChar char="•"/>
            </a:pPr>
            <a:r>
              <a:rPr lang="en-US" sz="1200" b="1" dirty="0"/>
              <a:t>Policies and Procedures:</a:t>
            </a:r>
            <a:r>
              <a:rPr lang="en-US" sz="1200" dirty="0"/>
              <a:t> Policies, recruitment guidelines, accessibility improvements</a:t>
            </a:r>
          </a:p>
          <a:p>
            <a:pPr marL="742950" lvl="1" indent="-285750">
              <a:buFont typeface="Arial" panose="020B0604020202020204" pitchFamily="34" charset="0"/>
              <a:buChar char="•"/>
            </a:pPr>
            <a:r>
              <a:rPr lang="en-US" sz="1200" b="1" dirty="0"/>
              <a:t>Campaign Materials:</a:t>
            </a:r>
            <a:r>
              <a:rPr lang="en-US" sz="1200" dirty="0"/>
              <a:t> Posters, digital banners, social media posts</a:t>
            </a:r>
          </a:p>
          <a:p>
            <a:pPr marL="742950" lvl="1" indent="-285750">
              <a:buFont typeface="Arial" panose="020B0604020202020204" pitchFamily="34" charset="0"/>
              <a:buChar char="•"/>
            </a:pPr>
            <a:r>
              <a:rPr lang="en-US" sz="1200" b="1" dirty="0"/>
              <a:t>Testimonials:</a:t>
            </a:r>
            <a:r>
              <a:rPr lang="en-US" sz="1200" dirty="0"/>
              <a:t> Quotes or video clips from employees or stakeholders highlighting such programs</a:t>
            </a:r>
          </a:p>
          <a:p>
            <a:pPr marL="457200" lvl="1" indent="0">
              <a:buNone/>
            </a:pPr>
            <a:r>
              <a:rPr lang="en-US" sz="1200" b="1" dirty="0"/>
              <a:t>Note:</a:t>
            </a:r>
            <a:r>
              <a:rPr lang="en-US" sz="1200" dirty="0"/>
              <a:t> If including links to videos or other supporting materials, please ensure proper access permissions to prevent any access restrictions.</a:t>
            </a:r>
          </a:p>
          <a:p>
            <a:pPr marL="0" marR="0" lvl="1" indent="0" fontAlgn="auto">
              <a:buClrTx/>
              <a:buSzTx/>
              <a:buNone/>
              <a:tabLst/>
              <a:defRPr/>
            </a:pPr>
            <a:r>
              <a:rPr lang="en-US" sz="1200" b="1" dirty="0">
                <a:solidFill>
                  <a:srgbClr val="FF0000"/>
                </a:solidFill>
              </a:rPr>
              <a:t>Important: Kindly ensure all supporting documentation is included within the provided PPT; any materials submitted separately will not be reviewed or considered</a:t>
            </a:r>
          </a:p>
          <a:p>
            <a:pPr marL="457200" lvl="1" indent="0">
              <a:buNone/>
            </a:pPr>
            <a:endParaRPr lang="en-US" sz="1200" dirty="0"/>
          </a:p>
          <a:p>
            <a:endParaRPr lang="en-US" sz="1200" dirty="0"/>
          </a:p>
        </p:txBody>
      </p:sp>
      <p:sp>
        <p:nvSpPr>
          <p:cNvPr id="16" name="Content Placeholder 15">
            <a:extLst>
              <a:ext uri="{FF2B5EF4-FFF2-40B4-BE49-F238E27FC236}">
                <a16:creationId xmlns:a16="http://schemas.microsoft.com/office/drawing/2014/main" id="{CBF09509-6BE3-D546-8C10-BC803C8B220F}"/>
              </a:ext>
            </a:extLst>
          </p:cNvPr>
          <p:cNvSpPr>
            <a:spLocks noGrp="1"/>
          </p:cNvSpPr>
          <p:nvPr>
            <p:ph idx="16"/>
          </p:nvPr>
        </p:nvSpPr>
        <p:spPr>
          <a:xfrm>
            <a:off x="475324" y="779117"/>
            <a:ext cx="11307100" cy="575030"/>
          </a:xfrm>
        </p:spPr>
        <p:txBody>
          <a:bodyPr/>
          <a:lstStyle/>
          <a:p>
            <a:r>
              <a:rPr lang="en-US" sz="1600" dirty="0"/>
              <a:t>Thank you for choosing to submit your nomination for the Bombay Chamber Inclusion Awards 2026. We are dedicated to providing you with the best opportunity to present your achievements. To assist you in this process, we kindly encourage you to review the following guidelines carefully. We wish you the very best of luck!</a:t>
            </a:r>
          </a:p>
          <a:p>
            <a:endParaRPr lang="en-US" sz="1600" dirty="0"/>
          </a:p>
        </p:txBody>
      </p:sp>
    </p:spTree>
    <p:extLst>
      <p:ext uri="{BB962C8B-B14F-4D97-AF65-F5344CB8AC3E}">
        <p14:creationId xmlns:p14="http://schemas.microsoft.com/office/powerpoint/2010/main" val="2450497856"/>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C6E04"/>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E8B6625-9F0E-97C0-0115-EFA5DD9BDBC1}"/>
              </a:ext>
            </a:extLst>
          </p:cNvPr>
          <p:cNvSpPr txBox="1"/>
          <p:nvPr/>
        </p:nvSpPr>
        <p:spPr>
          <a:xfrm>
            <a:off x="458037" y="3136612"/>
            <a:ext cx="1042721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1" u="none" strike="noStrike" kern="1200" cap="none" spc="0" normalizeH="0" baseline="0" noProof="0" dirty="0">
                <a:ln>
                  <a:noFill/>
                </a:ln>
                <a:solidFill>
                  <a:prstClr val="white"/>
                </a:solidFill>
                <a:effectLst/>
                <a:uLnTx/>
                <a:uFillTx/>
                <a:ea typeface="Open Sans Light" panose="020B0306030504020204" pitchFamily="34" charset="0"/>
                <a:cs typeface="Open Sans Light" panose="020B0306030504020204" pitchFamily="34" charset="0"/>
              </a:rPr>
              <a:t>BELONGING</a:t>
            </a:r>
            <a:endParaRPr kumimoji="0" lang="en-US" sz="4000" b="0" i="0" u="none" strike="noStrike" kern="1200" cap="none" spc="0" normalizeH="0" baseline="0" noProof="0" dirty="0">
              <a:ln>
                <a:noFill/>
              </a:ln>
              <a:solidFill>
                <a:prstClr val="white"/>
              </a:solidFill>
              <a:effectLst/>
              <a:uLnTx/>
              <a:uFillTx/>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9497858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F850C4-EC90-C342-9E3C-1CE8D5038971}"/>
              </a:ext>
            </a:extLst>
          </p:cNvPr>
          <p:cNvSpPr>
            <a:spLocks noGrp="1"/>
          </p:cNvSpPr>
          <p:nvPr>
            <p:ph type="title"/>
          </p:nvPr>
        </p:nvSpPr>
        <p:spPr>
          <a:xfrm>
            <a:off x="522314" y="4347760"/>
            <a:ext cx="8022246" cy="925418"/>
          </a:xfrm>
        </p:spPr>
        <p:txBody>
          <a:bodyPr vert="horz" lIns="91440" tIns="45720" rIns="91440" bIns="45720" rtlCol="0" anchor="ctr">
            <a:normAutofit fontScale="90000"/>
          </a:bodyPr>
          <a:lstStyle/>
          <a:p>
            <a:r>
              <a:rPr lang="en-US" sz="3600" dirty="0">
                <a:latin typeface="+mj-lt"/>
              </a:rPr>
              <a:t>BELONGING: Dimension 1 - Diversity of Talent</a:t>
            </a:r>
          </a:p>
        </p:txBody>
      </p:sp>
      <p:pic>
        <p:nvPicPr>
          <p:cNvPr id="15" name="Picture 14">
            <a:extLst>
              <a:ext uri="{FF2B5EF4-FFF2-40B4-BE49-F238E27FC236}">
                <a16:creationId xmlns:a16="http://schemas.microsoft.com/office/drawing/2014/main" id="{0588AFE6-ADCF-BC3A-F901-BE551D82B104}"/>
              </a:ext>
            </a:extLst>
          </p:cNvPr>
          <p:cNvPicPr>
            <a:picLocks noChangeAspect="1"/>
          </p:cNvPicPr>
          <p:nvPr/>
        </p:nvPicPr>
        <p:blipFill>
          <a:blip r:embed="rId3">
            <a:extLst>
              <a:ext uri="{28A0092B-C50C-407E-A947-70E740481C1C}">
                <a14:useLocalDpi xmlns:a14="http://schemas.microsoft.com/office/drawing/2010/main" val="0"/>
              </a:ext>
            </a:extLst>
          </a:blip>
          <a:srcRect t="15703" b="15703"/>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Text Placeholder 2">
            <a:extLst>
              <a:ext uri="{FF2B5EF4-FFF2-40B4-BE49-F238E27FC236}">
                <a16:creationId xmlns:a16="http://schemas.microsoft.com/office/drawing/2014/main" id="{0F90A12A-4B38-1B4D-B0BA-7F194A5489A9}"/>
              </a:ext>
            </a:extLst>
          </p:cNvPr>
          <p:cNvSpPr>
            <a:spLocks noGrp="1"/>
          </p:cNvSpPr>
          <p:nvPr>
            <p:ph type="body" sz="quarter" idx="11"/>
          </p:nvPr>
        </p:nvSpPr>
        <p:spPr>
          <a:xfrm>
            <a:off x="522314" y="5030807"/>
            <a:ext cx="10736924" cy="925418"/>
          </a:xfrm>
        </p:spPr>
        <p:txBody>
          <a:bodyPr vert="horz" lIns="91440" tIns="45720" rIns="91440" bIns="45720" rtlCol="0" anchor="ctr">
            <a:normAutofit fontScale="92500"/>
          </a:bodyPr>
          <a:lstStyle/>
          <a:p>
            <a:pPr marR="0" lvl="0" fontAlgn="auto">
              <a:lnSpc>
                <a:spcPct val="90000"/>
              </a:lnSpc>
              <a:spcBef>
                <a:spcPts val="0"/>
              </a:spcBef>
              <a:spcAft>
                <a:spcPts val="600"/>
              </a:spcAft>
              <a:buClrTx/>
              <a:buSzTx/>
              <a:tabLst/>
              <a:defRPr/>
            </a:pPr>
            <a:r>
              <a:rPr lang="en-US" dirty="0">
                <a:cs typeface="Calibri Light" panose="020F0302020204030204" pitchFamily="34" charset="0"/>
              </a:rPr>
              <a:t>Please provide relevant collateral for the question under this dimension in the appended slide. If additional space is required, you are welcome to include extra slides as needed.</a:t>
            </a:r>
          </a:p>
        </p:txBody>
      </p:sp>
    </p:spTree>
    <p:extLst>
      <p:ext uri="{BB962C8B-B14F-4D97-AF65-F5344CB8AC3E}">
        <p14:creationId xmlns:p14="http://schemas.microsoft.com/office/powerpoint/2010/main" val="2486396388"/>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7A6D40C7-A45B-D446-9139-970BB4A82BD8}"/>
              </a:ext>
            </a:extLst>
          </p:cNvPr>
          <p:cNvSpPr>
            <a:spLocks noGrp="1"/>
          </p:cNvSpPr>
          <p:nvPr>
            <p:ph type="body" sz="quarter" idx="15"/>
          </p:nvPr>
        </p:nvSpPr>
        <p:spPr>
          <a:xfrm>
            <a:off x="475325" y="298486"/>
            <a:ext cx="11249949" cy="744819"/>
          </a:xfrm>
        </p:spPr>
        <p:txBody>
          <a:bodyPr/>
          <a:lstStyle/>
          <a:p>
            <a:r>
              <a:rPr lang="en-US" sz="2000" b="1" dirty="0">
                <a:latin typeface="+mj-lt"/>
              </a:rPr>
              <a:t>Question 2| How does your </a:t>
            </a:r>
            <a:r>
              <a:rPr lang="en-US" sz="2000" b="1" dirty="0" err="1">
                <a:latin typeface="+mj-lt"/>
              </a:rPr>
              <a:t>organisation</a:t>
            </a:r>
            <a:r>
              <a:rPr lang="en-US" sz="2000" b="1" dirty="0">
                <a:latin typeface="+mj-lt"/>
              </a:rPr>
              <a:t> ensure that talent diversity translates into real belongingness across roles, levels, and backgrounds—rather than just representation?</a:t>
            </a:r>
          </a:p>
        </p:txBody>
      </p:sp>
    </p:spTree>
    <p:extLst>
      <p:ext uri="{BB962C8B-B14F-4D97-AF65-F5344CB8AC3E}">
        <p14:creationId xmlns:p14="http://schemas.microsoft.com/office/powerpoint/2010/main" val="2798112103"/>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F850C4-EC90-C342-9E3C-1CE8D5038971}"/>
              </a:ext>
            </a:extLst>
          </p:cNvPr>
          <p:cNvSpPr>
            <a:spLocks noGrp="1"/>
          </p:cNvSpPr>
          <p:nvPr>
            <p:ph type="title"/>
          </p:nvPr>
        </p:nvSpPr>
        <p:spPr>
          <a:xfrm>
            <a:off x="522314" y="4347760"/>
            <a:ext cx="11147372" cy="925418"/>
          </a:xfrm>
        </p:spPr>
        <p:txBody>
          <a:bodyPr vert="horz" lIns="91440" tIns="45720" rIns="91440" bIns="45720" rtlCol="0" anchor="ctr">
            <a:normAutofit/>
          </a:bodyPr>
          <a:lstStyle/>
          <a:p>
            <a:r>
              <a:rPr kumimoji="0" lang="en-US" sz="3200" b="1" i="0" u="none" strike="noStrike" kern="1200" cap="none" spc="0" normalizeH="0" baseline="0" noProof="0" dirty="0">
                <a:ln>
                  <a:noFill/>
                </a:ln>
                <a:solidFill>
                  <a:srgbClr val="000000"/>
                </a:solidFill>
                <a:effectLst/>
                <a:uLnTx/>
                <a:uFillTx/>
                <a:latin typeface="Calibri" panose="020F0502020204030204"/>
                <a:ea typeface="+mj-ea"/>
                <a:cs typeface="+mj-cs"/>
              </a:rPr>
              <a:t>BELONGING: Dimension 2 - Diversity of Experiences</a:t>
            </a:r>
            <a:endParaRPr lang="en-US" sz="3200" dirty="0">
              <a:latin typeface="+mj-lt"/>
            </a:endParaRPr>
          </a:p>
        </p:txBody>
      </p:sp>
      <p:pic>
        <p:nvPicPr>
          <p:cNvPr id="15" name="Picture 14">
            <a:extLst>
              <a:ext uri="{FF2B5EF4-FFF2-40B4-BE49-F238E27FC236}">
                <a16:creationId xmlns:a16="http://schemas.microsoft.com/office/drawing/2014/main" id="{0588AFE6-ADCF-BC3A-F901-BE551D82B104}"/>
              </a:ext>
            </a:extLst>
          </p:cNvPr>
          <p:cNvPicPr>
            <a:picLocks noChangeAspect="1"/>
          </p:cNvPicPr>
          <p:nvPr/>
        </p:nvPicPr>
        <p:blipFill rotWithShape="1">
          <a:blip r:embed="rId3">
            <a:extLst>
              <a:ext uri="{28A0092B-C50C-407E-A947-70E740481C1C}">
                <a14:useLocalDpi xmlns:a14="http://schemas.microsoft.com/office/drawing/2010/main" val="0"/>
              </a:ext>
            </a:extLst>
          </a:blip>
          <a:srcRect t="17145" b="17145"/>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Text Placeholder 2">
            <a:extLst>
              <a:ext uri="{FF2B5EF4-FFF2-40B4-BE49-F238E27FC236}">
                <a16:creationId xmlns:a16="http://schemas.microsoft.com/office/drawing/2014/main" id="{0F90A12A-4B38-1B4D-B0BA-7F194A5489A9}"/>
              </a:ext>
            </a:extLst>
          </p:cNvPr>
          <p:cNvSpPr>
            <a:spLocks noGrp="1"/>
          </p:cNvSpPr>
          <p:nvPr>
            <p:ph type="body" sz="quarter" idx="11"/>
          </p:nvPr>
        </p:nvSpPr>
        <p:spPr>
          <a:xfrm>
            <a:off x="522314" y="5030807"/>
            <a:ext cx="10736924" cy="925418"/>
          </a:xfrm>
        </p:spPr>
        <p:txBody>
          <a:bodyPr vert="horz" lIns="91440" tIns="45720" rIns="91440" bIns="45720" rtlCol="0" anchor="ctr">
            <a:normAutofit fontScale="925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Please provide relevant collateral for the question under this dimension in the appended slide. If additional space is required, you are welcome to include extra slides as needed.</a:t>
            </a:r>
          </a:p>
        </p:txBody>
      </p:sp>
    </p:spTree>
    <p:extLst>
      <p:ext uri="{BB962C8B-B14F-4D97-AF65-F5344CB8AC3E}">
        <p14:creationId xmlns:p14="http://schemas.microsoft.com/office/powerpoint/2010/main" val="3190682885"/>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4">
            <a:extLst>
              <a:ext uri="{FF2B5EF4-FFF2-40B4-BE49-F238E27FC236}">
                <a16:creationId xmlns:a16="http://schemas.microsoft.com/office/drawing/2014/main" id="{4D913237-26AC-8279-AA68-B37C203B4B80}"/>
              </a:ext>
            </a:extLst>
          </p:cNvPr>
          <p:cNvSpPr>
            <a:spLocks noGrp="1"/>
          </p:cNvSpPr>
          <p:nvPr>
            <p:ph type="body" sz="quarter" idx="15"/>
          </p:nvPr>
        </p:nvSpPr>
        <p:spPr>
          <a:xfrm>
            <a:off x="475325" y="298486"/>
            <a:ext cx="11249949" cy="744819"/>
          </a:xfrm>
        </p:spPr>
        <p:txBody>
          <a:bodyPr/>
          <a:lstStyle/>
          <a:p>
            <a:r>
              <a:rPr lang="en-US" sz="2000" b="1" dirty="0">
                <a:latin typeface="+mj-lt"/>
              </a:rPr>
              <a:t>Question 1| How is the idea of belongingness embedded into your </a:t>
            </a:r>
            <a:r>
              <a:rPr lang="en-US" sz="2000" b="1" dirty="0" err="1">
                <a:latin typeface="+mj-lt"/>
              </a:rPr>
              <a:t>organisation’s</a:t>
            </a:r>
            <a:r>
              <a:rPr lang="en-US" sz="2000" b="1" dirty="0">
                <a:latin typeface="+mj-lt"/>
              </a:rPr>
              <a:t> purpose, values, and everyday ways of working, so that every employee experiences belonging?</a:t>
            </a:r>
          </a:p>
        </p:txBody>
      </p:sp>
    </p:spTree>
    <p:extLst>
      <p:ext uri="{BB962C8B-B14F-4D97-AF65-F5344CB8AC3E}">
        <p14:creationId xmlns:p14="http://schemas.microsoft.com/office/powerpoint/2010/main" val="3907088389"/>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0588AFE6-ADCF-BC3A-F901-BE551D82B104}"/>
              </a:ext>
            </a:extLst>
          </p:cNvPr>
          <p:cNvPicPr>
            <a:picLocks noChangeAspect="1"/>
          </p:cNvPicPr>
          <p:nvPr/>
        </p:nvPicPr>
        <p:blipFill rotWithShape="1">
          <a:blip r:embed="rId3">
            <a:extLst>
              <a:ext uri="{28A0092B-C50C-407E-A947-70E740481C1C}">
                <a14:useLocalDpi xmlns:a14="http://schemas.microsoft.com/office/drawing/2010/main" val="0"/>
              </a:ext>
            </a:extLst>
          </a:blip>
          <a:srcRect t="22520" b="22520"/>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8" name="Title 1">
            <a:extLst>
              <a:ext uri="{FF2B5EF4-FFF2-40B4-BE49-F238E27FC236}">
                <a16:creationId xmlns:a16="http://schemas.microsoft.com/office/drawing/2014/main" id="{000CE0F3-5922-916F-37EB-E79311003512}"/>
              </a:ext>
            </a:extLst>
          </p:cNvPr>
          <p:cNvSpPr>
            <a:spLocks noGrp="1"/>
          </p:cNvSpPr>
          <p:nvPr>
            <p:ph type="title"/>
          </p:nvPr>
        </p:nvSpPr>
        <p:spPr>
          <a:xfrm>
            <a:off x="522314" y="4347760"/>
            <a:ext cx="11147372" cy="925418"/>
          </a:xfrm>
        </p:spPr>
        <p:txBody>
          <a:bodyPr vert="horz" lIns="91440" tIns="45720" rIns="91440" bIns="45720" rtlCol="0" anchor="ctr">
            <a:normAutofit/>
          </a:bodyPr>
          <a:lstStyle/>
          <a:p>
            <a:r>
              <a:rPr kumimoji="0" lang="en-US" sz="3200" b="1" i="0" u="none" strike="noStrike" kern="1200" cap="none" spc="0" normalizeH="0" baseline="0" noProof="0" dirty="0">
                <a:ln>
                  <a:noFill/>
                </a:ln>
                <a:solidFill>
                  <a:srgbClr val="000000"/>
                </a:solidFill>
                <a:effectLst/>
                <a:uLnTx/>
                <a:uFillTx/>
                <a:latin typeface="Calibri" panose="020F0502020204030204"/>
                <a:ea typeface="+mj-ea"/>
                <a:cs typeface="+mj-cs"/>
              </a:rPr>
              <a:t>BELONGING: Dimension 3 - Diversity of Market</a:t>
            </a:r>
            <a:endParaRPr lang="en-US" sz="3200" dirty="0">
              <a:latin typeface="+mj-lt"/>
            </a:endParaRPr>
          </a:p>
        </p:txBody>
      </p:sp>
      <p:sp>
        <p:nvSpPr>
          <p:cNvPr id="9" name="Text Placeholder 2">
            <a:extLst>
              <a:ext uri="{FF2B5EF4-FFF2-40B4-BE49-F238E27FC236}">
                <a16:creationId xmlns:a16="http://schemas.microsoft.com/office/drawing/2014/main" id="{AF790DEE-B665-933B-26B4-E90EFEF64D6F}"/>
              </a:ext>
            </a:extLst>
          </p:cNvPr>
          <p:cNvSpPr>
            <a:spLocks noGrp="1"/>
          </p:cNvSpPr>
          <p:nvPr>
            <p:ph type="body" sz="quarter" idx="11"/>
          </p:nvPr>
        </p:nvSpPr>
        <p:spPr>
          <a:xfrm>
            <a:off x="522314" y="5030807"/>
            <a:ext cx="10736924" cy="925418"/>
          </a:xfrm>
        </p:spPr>
        <p:txBody>
          <a:bodyPr vert="horz" lIns="91440" tIns="45720" rIns="91440" bIns="45720" rtlCol="0" anchor="ctr">
            <a:normAutofit fontScale="925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Please provide relevant collateral for the question under this dimension in the appended slide. If additional space is required, you are welcome to include extra slides as needed.</a:t>
            </a:r>
          </a:p>
        </p:txBody>
      </p:sp>
    </p:spTree>
    <p:extLst>
      <p:ext uri="{BB962C8B-B14F-4D97-AF65-F5344CB8AC3E}">
        <p14:creationId xmlns:p14="http://schemas.microsoft.com/office/powerpoint/2010/main" val="966433859"/>
      </p:ext>
    </p:extLst>
  </p:cSld>
  <p:clrMapOvr>
    <a:masterClrMapping/>
  </p:clrMapOvr>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DeloitteColors">
      <a:dk1>
        <a:srgbClr val="000000"/>
      </a:dk1>
      <a:lt1>
        <a:srgbClr val="FFFFFF"/>
      </a:lt1>
      <a:dk2>
        <a:srgbClr val="52555A"/>
      </a:dk2>
      <a:lt2>
        <a:srgbClr val="D0D0CE"/>
      </a:lt2>
      <a:accent1>
        <a:srgbClr val="86BC25"/>
      </a:accent1>
      <a:accent2>
        <a:srgbClr val="43B02A"/>
      </a:accent2>
      <a:accent3>
        <a:srgbClr val="25880D"/>
      </a:accent3>
      <a:accent4>
        <a:srgbClr val="046937"/>
      </a:accent4>
      <a:accent5>
        <a:srgbClr val="0C8290"/>
      </a:accent5>
      <a:accent6>
        <a:srgbClr val="007BB0"/>
      </a:accent6>
      <a:hlink>
        <a:srgbClr val="088CD0"/>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2c23c1f1-165f-492b-94a9-20d003640718" xsi:nil="true"/>
    <lcf76f155ced4ddcb4097134ff3c332f xmlns="2b39ac3b-a344-4f7e-a59d-7e0b742f32a1">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B5E61F9D42D19448A2C32F3821BC062" ma:contentTypeVersion="11" ma:contentTypeDescription="Create a new document." ma:contentTypeScope="" ma:versionID="10e2a091e74bd61405ca6a1e28a5b9d5">
  <xsd:schema xmlns:xsd="http://www.w3.org/2001/XMLSchema" xmlns:xs="http://www.w3.org/2001/XMLSchema" xmlns:p="http://schemas.microsoft.com/office/2006/metadata/properties" xmlns:ns2="2b39ac3b-a344-4f7e-a59d-7e0b742f32a1" xmlns:ns3="2c23c1f1-165f-492b-94a9-20d003640718" targetNamespace="http://schemas.microsoft.com/office/2006/metadata/properties" ma:root="true" ma:fieldsID="8939bae45f86f583bba25dad66e5a311" ns2:_="" ns3:_="">
    <xsd:import namespace="2b39ac3b-a344-4f7e-a59d-7e0b742f32a1"/>
    <xsd:import namespace="2c23c1f1-165f-492b-94a9-20d003640718"/>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b39ac3b-a344-4f7e-a59d-7e0b742f32a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798d900d-0589-4081-96eb-513de833a507"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c23c1f1-165f-492b-94a9-20d003640718"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61756aab-c5da-4e0d-9cbe-fcfa66e749d6}" ma:internalName="TaxCatchAll" ma:showField="CatchAllData" ma:web="2c23c1f1-165f-492b-94a9-20d00364071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1D92C3A-1FF1-4E04-8176-D3C902C9CEF1}">
  <ds:schemaRefs>
    <ds:schemaRef ds:uri="http://schemas.microsoft.com/sharepoint/v3/contenttype/forms"/>
  </ds:schemaRefs>
</ds:datastoreItem>
</file>

<file path=customXml/itemProps2.xml><?xml version="1.0" encoding="utf-8"?>
<ds:datastoreItem xmlns:ds="http://schemas.openxmlformats.org/officeDocument/2006/customXml" ds:itemID="{A0DA494C-4240-4EA2-A11C-006F8B783BE4}">
  <ds:schemaRefs>
    <ds:schemaRef ds:uri="http://schemas.microsoft.com/office/2006/documentManagement/types"/>
    <ds:schemaRef ds:uri="http://schemas.microsoft.com/office/infopath/2007/PartnerControls"/>
    <ds:schemaRef ds:uri="http://schemas.microsoft.com/office/2006/metadata/properties"/>
    <ds:schemaRef ds:uri="http://purl.org/dc/terms/"/>
    <ds:schemaRef ds:uri="http://purl.org/dc/elements/1.1/"/>
    <ds:schemaRef ds:uri="http://purl.org/dc/dcmitype/"/>
    <ds:schemaRef ds:uri="http://schemas.openxmlformats.org/package/2006/metadata/core-properties"/>
    <ds:schemaRef ds:uri="2b39ac3b-a344-4f7e-a59d-7e0b742f32a1"/>
    <ds:schemaRef ds:uri="2c23c1f1-165f-492b-94a9-20d003640718"/>
    <ds:schemaRef ds:uri="http://www.w3.org/XML/1998/namespace"/>
  </ds:schemaRefs>
</ds:datastoreItem>
</file>

<file path=customXml/itemProps3.xml><?xml version="1.0" encoding="utf-8"?>
<ds:datastoreItem xmlns:ds="http://schemas.openxmlformats.org/officeDocument/2006/customXml" ds:itemID="{A2683B13-EC56-43A8-9CD9-8D159CEB905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b39ac3b-a344-4f7e-a59d-7e0b742f32a1"/>
    <ds:schemaRef ds:uri="2c23c1f1-165f-492b-94a9-20d00364071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ea60d57e-af5b-4752-ac57-3e4f28ca11dc}" enabled="1" method="Standard" siteId="{36da45f1-dd2c-4d1f-af13-5abe46b99921}" removed="0"/>
</clbl:labelList>
</file>

<file path=docProps/app.xml><?xml version="1.0" encoding="utf-8"?>
<Properties xmlns="http://schemas.openxmlformats.org/officeDocument/2006/extended-properties" xmlns:vt="http://schemas.openxmlformats.org/officeDocument/2006/docPropsVTypes">
  <TotalTime>39</TotalTime>
  <Words>718</Words>
  <Application>Microsoft Office PowerPoint</Application>
  <PresentationFormat>Widescreen</PresentationFormat>
  <Paragraphs>49</Paragraphs>
  <Slides>16</Slides>
  <Notes>8</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16</vt:i4>
      </vt:variant>
    </vt:vector>
  </HeadingPairs>
  <TitlesOfParts>
    <vt:vector size="28" baseType="lpstr">
      <vt:lpstr>Arial</vt:lpstr>
      <vt:lpstr>Calibri</vt:lpstr>
      <vt:lpstr>Calibri Light</vt:lpstr>
      <vt:lpstr>Courier New</vt:lpstr>
      <vt:lpstr>Nexa Black</vt:lpstr>
      <vt:lpstr>Open Sans</vt:lpstr>
      <vt:lpstr>Open Sans Light</vt:lpstr>
      <vt:lpstr>System Font Regular</vt:lpstr>
      <vt:lpstr>Wingdings 2</vt:lpstr>
      <vt:lpstr>Office Theme</vt:lpstr>
      <vt:lpstr>1_Office Theme</vt:lpstr>
      <vt:lpstr>2_Office Theme</vt:lpstr>
      <vt:lpstr>PowerPoint Presentation</vt:lpstr>
      <vt:lpstr>KEY DETAILS </vt:lpstr>
      <vt:lpstr>IMPORTANT GUIDELINES FOR SUBMITTING COLLATERALS  </vt:lpstr>
      <vt:lpstr>PowerPoint Presentation</vt:lpstr>
      <vt:lpstr>BELONGING: Dimension 1 - Diversity of Talent</vt:lpstr>
      <vt:lpstr>PowerPoint Presentation</vt:lpstr>
      <vt:lpstr>BELONGING: Dimension 2 - Diversity of Experiences</vt:lpstr>
      <vt:lpstr>PowerPoint Presentation</vt:lpstr>
      <vt:lpstr>BELONGING: Dimension 3 - Diversity of Market</vt:lpstr>
      <vt:lpstr>PowerPoint Presentation</vt:lpstr>
      <vt:lpstr>PowerPoint Presentation</vt:lpstr>
      <vt:lpstr>EXPRESSION: Dimension 1 &amp; 2 - Freedom of Identity, Influence &amp; Collective Expression</vt:lpstr>
      <vt:lpstr>PowerPoint Presentation</vt:lpstr>
      <vt:lpstr>EXPRESSION: Dimension 3 - Freedom to Challenge</vt:lpstr>
      <vt:lpstr>PowerPoint Presentation</vt:lpstr>
      <vt:lpstr>We aim to make this a streamlined and seamless process for you. If you have any queries, please feel free to reach out to us at (shruti.rathod@bombaychamber.com)</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Vaidya, Aarya</dc:creator>
  <cp:lastModifiedBy>Bombay Chamber</cp:lastModifiedBy>
  <cp:revision>9</cp:revision>
  <dcterms:created xsi:type="dcterms:W3CDTF">2025-01-14T05:28:35Z</dcterms:created>
  <dcterms:modified xsi:type="dcterms:W3CDTF">2026-02-03T06:30:05Z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ea60d57e-af5b-4752-ac57-3e4f28ca11dc_Enabled">
    <vt:lpwstr>true</vt:lpwstr>
  </property>
  <property fmtid="{D5CDD505-2E9C-101B-9397-08002B2CF9AE}" pid="3" name="MSIP_Label_ea60d57e-af5b-4752-ac57-3e4f28ca11dc_SetDate">
    <vt:lpwstr>2025-01-14T06:02:40Z</vt:lpwstr>
  </property>
  <property fmtid="{D5CDD505-2E9C-101B-9397-08002B2CF9AE}" pid="4" name="MSIP_Label_ea60d57e-af5b-4752-ac57-3e4f28ca11dc_Method">
    <vt:lpwstr>Standard</vt:lpwstr>
  </property>
  <property fmtid="{D5CDD505-2E9C-101B-9397-08002B2CF9AE}" pid="5" name="MSIP_Label_ea60d57e-af5b-4752-ac57-3e4f28ca11dc_Name">
    <vt:lpwstr>ea60d57e-af5b-4752-ac57-3e4f28ca11dc</vt:lpwstr>
  </property>
  <property fmtid="{D5CDD505-2E9C-101B-9397-08002B2CF9AE}" pid="6" name="MSIP_Label_ea60d57e-af5b-4752-ac57-3e4f28ca11dc_SiteId">
    <vt:lpwstr>36da45f1-dd2c-4d1f-af13-5abe46b99921</vt:lpwstr>
  </property>
  <property fmtid="{D5CDD505-2E9C-101B-9397-08002B2CF9AE}" pid="7" name="MSIP_Label_ea60d57e-af5b-4752-ac57-3e4f28ca11dc_ActionId">
    <vt:lpwstr>4031a3cb-2842-49dc-9cfd-d549bbd67f7d</vt:lpwstr>
  </property>
  <property fmtid="{D5CDD505-2E9C-101B-9397-08002B2CF9AE}" pid="8" name="MSIP_Label_ea60d57e-af5b-4752-ac57-3e4f28ca11dc_ContentBits">
    <vt:lpwstr>0</vt:lpwstr>
  </property>
  <property fmtid="{D5CDD505-2E9C-101B-9397-08002B2CF9AE}" pid="9" name="ContentTypeId">
    <vt:lpwstr>0x0101004B5E61F9D42D19448A2C32F3821BC062</vt:lpwstr>
  </property>
  <property fmtid="{D5CDD505-2E9C-101B-9397-08002B2CF9AE}" pid="10" name="MediaServiceImageTags">
    <vt:lpwstr/>
  </property>
</Properties>
</file>